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7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2C483B-DEF3-4F9E-8824-04CFEBE4115C}" type="doc">
      <dgm:prSet loTypeId="urn:microsoft.com/office/officeart/2005/8/layout/bProcess4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82CAAE10-5723-4380-A526-AE2D20013051}">
      <dgm:prSet custT="1"/>
      <dgm:spPr>
        <a:ln w="60325"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/>
            <a:t>14 примерных рабочих программ </a:t>
          </a:r>
          <a:br>
            <a:rPr lang="ru-RU" sz="1400" dirty="0"/>
          </a:br>
          <a:r>
            <a:rPr lang="ru-RU" sz="1400" dirty="0"/>
            <a:t>по учебным предметам НОО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dirty="0"/>
            <a:t> 1-4 классы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100" b="1" dirty="0">
              <a:solidFill>
                <a:srgbClr val="FF0000"/>
              </a:solidFill>
            </a:rPr>
            <a:t>(утверждены на заседании ФУМО 27.09.2021)</a:t>
          </a:r>
        </a:p>
      </dgm:t>
    </dgm:pt>
    <dgm:pt modelId="{969AE7C1-F472-4B99-82F4-50B126921B3F}" type="parTrans" cxnId="{872D9642-542C-4AD6-8874-F18E10A4A43A}">
      <dgm:prSet/>
      <dgm:spPr/>
      <dgm:t>
        <a:bodyPr/>
        <a:lstStyle/>
        <a:p>
          <a:endParaRPr lang="ru-RU" sz="2000"/>
        </a:p>
      </dgm:t>
    </dgm:pt>
    <dgm:pt modelId="{4E2B6C4B-2301-4F0F-B4F5-DAC4004D38F9}" type="sibTrans" cxnId="{872D9642-542C-4AD6-8874-F18E10A4A43A}">
      <dgm:prSet/>
      <dgm:spPr/>
      <dgm:t>
        <a:bodyPr/>
        <a:lstStyle/>
        <a:p>
          <a:endParaRPr lang="ru-RU" sz="2000"/>
        </a:p>
      </dgm:t>
    </dgm:pt>
    <dgm:pt modelId="{195482B0-B490-44DF-8482-85F0F52F1980}">
      <dgm:prSet custT="1"/>
      <dgm:spPr>
        <a:ln w="60325"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/>
            <a:t>21 примерная рабочая программа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/>
            <a:t>по учебным предметам ООО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dirty="0"/>
            <a:t>5-9 классы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100" b="1" dirty="0">
              <a:solidFill>
                <a:srgbClr val="FF0000"/>
              </a:solidFill>
            </a:rPr>
            <a:t>(утверждены на заседании ФУМО 27.09.2021)</a:t>
          </a:r>
        </a:p>
      </dgm:t>
    </dgm:pt>
    <dgm:pt modelId="{7CD7724C-5E40-44DA-BAD4-34A95434241A}" type="parTrans" cxnId="{0F5E4FBB-45AE-461A-8229-1C09B28394CC}">
      <dgm:prSet/>
      <dgm:spPr/>
      <dgm:t>
        <a:bodyPr/>
        <a:lstStyle/>
        <a:p>
          <a:endParaRPr lang="ru-RU" sz="2000"/>
        </a:p>
      </dgm:t>
    </dgm:pt>
    <dgm:pt modelId="{FA3D71E7-A0F4-4C3F-AF18-A27792A260DC}" type="sibTrans" cxnId="{0F5E4FBB-45AE-461A-8229-1C09B28394CC}">
      <dgm:prSet/>
      <dgm:spPr/>
      <dgm:t>
        <a:bodyPr/>
        <a:lstStyle/>
        <a:p>
          <a:endParaRPr lang="ru-RU" sz="2000"/>
        </a:p>
      </dgm:t>
    </dgm:pt>
    <dgm:pt modelId="{604DA1F8-00A9-4EE0-8C9F-E123BFDE1B8F}">
      <dgm:prSet custT="1"/>
      <dgm:spPr>
        <a:ln w="60325"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b="0" dirty="0"/>
            <a:t>Универсальный тематический классификатор для контента ЦОС</a:t>
          </a:r>
        </a:p>
        <a:p>
          <a:r>
            <a:rPr lang="ru-RU" sz="1600" b="1" dirty="0"/>
            <a:t>Все предметы, 1-11 классы</a:t>
          </a:r>
        </a:p>
      </dgm:t>
    </dgm:pt>
    <dgm:pt modelId="{7EB6C0C7-C183-4FD4-9193-1687B8E88117}" type="parTrans" cxnId="{B5638432-7594-4B68-AA1F-CEC8E05790A5}">
      <dgm:prSet/>
      <dgm:spPr/>
      <dgm:t>
        <a:bodyPr/>
        <a:lstStyle/>
        <a:p>
          <a:endParaRPr lang="ru-RU" sz="2000"/>
        </a:p>
      </dgm:t>
    </dgm:pt>
    <dgm:pt modelId="{28037D71-0ADF-4155-A33A-E91BD443843C}" type="sibTrans" cxnId="{B5638432-7594-4B68-AA1F-CEC8E05790A5}">
      <dgm:prSet/>
      <dgm:spPr/>
      <dgm:t>
        <a:bodyPr/>
        <a:lstStyle/>
        <a:p>
          <a:endParaRPr lang="ru-RU" sz="2000"/>
        </a:p>
      </dgm:t>
    </dgm:pt>
    <dgm:pt modelId="{897BCD55-B6FA-4EA9-853A-61C0D26BBBDE}">
      <dgm:prSet custT="1"/>
      <dgm:spPr>
        <a:ln w="60325"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dirty="0"/>
            <a:t>Серия всероссийских просветительских мероприятий </a:t>
          </a:r>
          <a:br>
            <a:rPr lang="ru-RU" sz="1600" dirty="0"/>
          </a:br>
          <a:r>
            <a:rPr lang="ru-RU" sz="1600" b="1" dirty="0"/>
            <a:t>&gt;300 000 участников</a:t>
          </a:r>
        </a:p>
      </dgm:t>
    </dgm:pt>
    <dgm:pt modelId="{85B6C014-0ACC-4FDA-B5AA-DAFC6E1DD282}" type="parTrans" cxnId="{6D53135C-3A89-4B20-98F4-24CE311B4F87}">
      <dgm:prSet/>
      <dgm:spPr/>
      <dgm:t>
        <a:bodyPr/>
        <a:lstStyle/>
        <a:p>
          <a:endParaRPr lang="ru-RU" sz="2000"/>
        </a:p>
      </dgm:t>
    </dgm:pt>
    <dgm:pt modelId="{24D81BB4-BC15-411B-BBDE-5D939C52AF3B}" type="sibTrans" cxnId="{6D53135C-3A89-4B20-98F4-24CE311B4F87}">
      <dgm:prSet/>
      <dgm:spPr/>
      <dgm:t>
        <a:bodyPr/>
        <a:lstStyle/>
        <a:p>
          <a:endParaRPr lang="ru-RU" sz="2000"/>
        </a:p>
      </dgm:t>
    </dgm:pt>
    <dgm:pt modelId="{C9D39B06-9D81-4947-A58C-F5E02933B85A}">
      <dgm:prSet custT="1"/>
      <dgm:spPr>
        <a:ln w="50800">
          <a:solidFill>
            <a:srgbClr val="7030A0"/>
          </a:solidFill>
        </a:ln>
      </dgm:spPr>
      <dgm:t>
        <a:bodyPr/>
        <a:lstStyle/>
        <a:p>
          <a:r>
            <a:rPr lang="ru-RU" sz="1100" dirty="0"/>
            <a:t>Адресная помощь школам: 35 методических пособий </a:t>
          </a:r>
          <a:br>
            <a:rPr lang="ru-RU" sz="1100" dirty="0"/>
          </a:br>
          <a:r>
            <a:rPr lang="ru-RU" sz="1100" dirty="0"/>
            <a:t>+ серия методических </a:t>
          </a:r>
          <a:r>
            <a:rPr lang="ru-RU" sz="1100" dirty="0" err="1"/>
            <a:t>видеоуроков</a:t>
          </a:r>
          <a:r>
            <a:rPr lang="ru-RU" sz="1100" dirty="0"/>
            <a:t> </a:t>
          </a:r>
          <a:br>
            <a:rPr lang="ru-RU" sz="1100" dirty="0"/>
          </a:br>
          <a:r>
            <a:rPr lang="ru-RU" sz="1100" b="1" dirty="0"/>
            <a:t>&gt;40 000 школ</a:t>
          </a:r>
        </a:p>
        <a:p>
          <a:r>
            <a:rPr lang="ru-RU" sz="1100" dirty="0"/>
            <a:t>«Горячая линия» по вопросам содержания образования  </a:t>
          </a:r>
          <a:br>
            <a:rPr lang="ru-RU" sz="1100" dirty="0"/>
          </a:br>
          <a:r>
            <a:rPr lang="ru-RU" sz="1100" dirty="0"/>
            <a:t>Телефон</a:t>
          </a:r>
          <a:r>
            <a:rPr lang="ru-RU" sz="1100" b="0" dirty="0"/>
            <a:t>:</a:t>
          </a:r>
          <a:r>
            <a:rPr lang="ru-RU" sz="1100" b="1" dirty="0"/>
            <a:t> 8</a:t>
          </a:r>
          <a:r>
            <a:rPr lang="en-US" sz="1100" b="1" dirty="0"/>
            <a:t> </a:t>
          </a:r>
          <a:r>
            <a:rPr lang="ru-RU" sz="1100" b="1" dirty="0"/>
            <a:t>800</a:t>
          </a:r>
          <a:r>
            <a:rPr lang="en-US" sz="1100" b="1" dirty="0"/>
            <a:t> </a:t>
          </a:r>
          <a:r>
            <a:rPr lang="ru-RU" sz="1100" b="1" dirty="0"/>
            <a:t>200 91 25</a:t>
          </a:r>
        </a:p>
      </dgm:t>
    </dgm:pt>
    <dgm:pt modelId="{729DDE71-4C65-41D9-86F2-F0422719C01D}" type="parTrans" cxnId="{461D4341-FF15-4BEE-8544-38E420AD42BC}">
      <dgm:prSet/>
      <dgm:spPr/>
      <dgm:t>
        <a:bodyPr/>
        <a:lstStyle/>
        <a:p>
          <a:endParaRPr lang="ru-RU" sz="2000"/>
        </a:p>
      </dgm:t>
    </dgm:pt>
    <dgm:pt modelId="{93A99856-0E81-439C-86FE-677F0DD232D2}" type="sibTrans" cxnId="{461D4341-FF15-4BEE-8544-38E420AD42BC}">
      <dgm:prSet/>
      <dgm:spPr/>
      <dgm:t>
        <a:bodyPr/>
        <a:lstStyle/>
        <a:p>
          <a:endParaRPr lang="ru-RU" sz="2000"/>
        </a:p>
      </dgm:t>
    </dgm:pt>
    <dgm:pt modelId="{197D707E-F0CD-431E-9AF6-5BB7703F8F04}">
      <dgm:prSet custT="1"/>
      <dgm:spPr>
        <a:ln w="60325"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/>
            <a:t>Портал «Единое содержание </a:t>
          </a:r>
          <a:br>
            <a:rPr lang="ru-RU" sz="1600"/>
          </a:br>
          <a:r>
            <a:rPr lang="ru-RU" sz="1600"/>
            <a:t>общего образования» </a:t>
          </a:r>
          <a:br>
            <a:rPr lang="ru-RU" sz="1600"/>
          </a:br>
          <a:r>
            <a:rPr lang="en-US" sz="1600" b="1"/>
            <a:t>www.edsoo</a:t>
          </a:r>
          <a:r>
            <a:rPr lang="ru-RU" sz="1600" b="1"/>
            <a:t>.</a:t>
          </a:r>
          <a:r>
            <a:rPr lang="en-US" sz="1600" b="1"/>
            <a:t>ru</a:t>
          </a:r>
          <a:endParaRPr lang="ru-RU" sz="1600" b="1" dirty="0"/>
        </a:p>
      </dgm:t>
    </dgm:pt>
    <dgm:pt modelId="{64E03B9F-C512-43F1-8B11-672CBB165607}" type="parTrans" cxnId="{C571DDA8-2345-44D3-A228-936C70892865}">
      <dgm:prSet/>
      <dgm:spPr/>
      <dgm:t>
        <a:bodyPr/>
        <a:lstStyle/>
        <a:p>
          <a:endParaRPr lang="ru-RU"/>
        </a:p>
      </dgm:t>
    </dgm:pt>
    <dgm:pt modelId="{B2BEEE60-5C34-4086-BCF6-7E6064DB6388}" type="sibTrans" cxnId="{C571DDA8-2345-44D3-A228-936C70892865}">
      <dgm:prSet/>
      <dgm:spPr/>
      <dgm:t>
        <a:bodyPr/>
        <a:lstStyle/>
        <a:p>
          <a:endParaRPr lang="ru-RU"/>
        </a:p>
      </dgm:t>
    </dgm:pt>
    <dgm:pt modelId="{B5D323DF-8EDD-4342-9B8B-52DF271BC957}">
      <dgm:prSet custT="1"/>
      <dgm:spPr>
        <a:ln w="50800">
          <a:solidFill>
            <a:srgbClr val="7030A0"/>
          </a:solidFill>
        </a:ln>
      </dgm:spPr>
      <dgm:t>
        <a:bodyPr/>
        <a:lstStyle/>
        <a:p>
          <a:r>
            <a:rPr lang="ru-RU" sz="1200" b="0" dirty="0"/>
            <a:t>Разработка единой концепции планирования и реализации содержания внеурочной деятельности в ОО, а также примерных программ внеурочной деятельности, методических и дидактических материалов </a:t>
          </a:r>
        </a:p>
        <a:p>
          <a:r>
            <a:rPr lang="ru-RU" sz="1200" b="1" dirty="0"/>
            <a:t>Проект «Учимся для жизни»: естественнонаучная и математическая грамотность, профориентация</a:t>
          </a:r>
        </a:p>
      </dgm:t>
    </dgm:pt>
    <dgm:pt modelId="{FFD9AA2F-B374-4983-A397-A66C0B10E93E}" type="parTrans" cxnId="{19EDADE9-F533-4FA8-9423-3EDE3C5EE858}">
      <dgm:prSet/>
      <dgm:spPr/>
      <dgm:t>
        <a:bodyPr/>
        <a:lstStyle/>
        <a:p>
          <a:endParaRPr lang="ru-RU"/>
        </a:p>
      </dgm:t>
    </dgm:pt>
    <dgm:pt modelId="{C36FA0EB-CC23-4E78-BCCC-FF8BB854882F}" type="sibTrans" cxnId="{19EDADE9-F533-4FA8-9423-3EDE3C5EE858}">
      <dgm:prSet/>
      <dgm:spPr/>
      <dgm:t>
        <a:bodyPr/>
        <a:lstStyle/>
        <a:p>
          <a:endParaRPr lang="ru-RU"/>
        </a:p>
      </dgm:t>
    </dgm:pt>
    <dgm:pt modelId="{86328CDD-378D-482C-9357-B1B6CC96112A}">
      <dgm:prSet custT="1"/>
      <dgm:spPr>
        <a:ln w="50800">
          <a:solidFill>
            <a:srgbClr val="7030A0"/>
          </a:solidFill>
        </a:ln>
      </dgm:spPr>
      <dgm:t>
        <a:bodyPr/>
        <a:lstStyle/>
        <a:p>
          <a:r>
            <a:rPr lang="ru-RU" sz="1200" b="1" dirty="0"/>
            <a:t>20 примерных рабочих программ по учебным предметам СОО 10-11 классы</a:t>
          </a:r>
        </a:p>
      </dgm:t>
    </dgm:pt>
    <dgm:pt modelId="{0C87A671-235D-4089-9A1E-64E7FE04047C}" type="sibTrans" cxnId="{97F829F2-94D9-4C7A-AF24-6873DA745D29}">
      <dgm:prSet/>
      <dgm:spPr/>
      <dgm:t>
        <a:bodyPr/>
        <a:lstStyle/>
        <a:p>
          <a:endParaRPr lang="ru-RU" sz="2000"/>
        </a:p>
      </dgm:t>
    </dgm:pt>
    <dgm:pt modelId="{58164DF1-33CE-4CF1-B6FA-F6406476DA1B}" type="parTrans" cxnId="{97F829F2-94D9-4C7A-AF24-6873DA745D29}">
      <dgm:prSet/>
      <dgm:spPr/>
      <dgm:t>
        <a:bodyPr/>
        <a:lstStyle/>
        <a:p>
          <a:endParaRPr lang="ru-RU" sz="2000"/>
        </a:p>
      </dgm:t>
    </dgm:pt>
    <dgm:pt modelId="{A4FAAC98-0635-4190-B4CD-B634EE5A3EEC}">
      <dgm:prSet custT="1"/>
      <dgm:spPr>
        <a:ln w="60325"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dirty="0"/>
            <a:t>Всероссийские образовательные события, Федеральные уроки </a:t>
          </a:r>
          <a:br>
            <a:rPr lang="ru-RU" sz="1600" dirty="0"/>
          </a:br>
          <a:r>
            <a:rPr lang="ru-RU" sz="1600" b="1" dirty="0"/>
            <a:t>&gt;40 000 школ</a:t>
          </a:r>
        </a:p>
      </dgm:t>
    </dgm:pt>
    <dgm:pt modelId="{13C3F2E8-6A24-4FBC-930F-61C93A2DA330}" type="parTrans" cxnId="{C6840200-2C99-4C45-8023-F0180D13BC63}">
      <dgm:prSet/>
      <dgm:spPr/>
      <dgm:t>
        <a:bodyPr/>
        <a:lstStyle/>
        <a:p>
          <a:endParaRPr lang="ru-RU"/>
        </a:p>
      </dgm:t>
    </dgm:pt>
    <dgm:pt modelId="{8DB08264-59D9-477C-8C8F-F915B42B4DEC}" type="sibTrans" cxnId="{C6840200-2C99-4C45-8023-F0180D13BC63}">
      <dgm:prSet/>
      <dgm:spPr/>
      <dgm:t>
        <a:bodyPr/>
        <a:lstStyle/>
        <a:p>
          <a:endParaRPr lang="ru-RU"/>
        </a:p>
      </dgm:t>
    </dgm:pt>
    <dgm:pt modelId="{848639BB-C1E4-4C64-9CEE-5AF7EA4B1AB6}" type="pres">
      <dgm:prSet presAssocID="{DD2C483B-DEF3-4F9E-8824-04CFEBE4115C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95641A33-C1CC-4423-AF82-B9D3B60AA8D7}" type="pres">
      <dgm:prSet presAssocID="{82CAAE10-5723-4380-A526-AE2D20013051}" presName="compNode" presStyleCnt="0"/>
      <dgm:spPr/>
    </dgm:pt>
    <dgm:pt modelId="{7FA6D39B-F5D6-4902-AC05-E7C1AAE0EA31}" type="pres">
      <dgm:prSet presAssocID="{82CAAE10-5723-4380-A526-AE2D20013051}" presName="dummyConnPt" presStyleCnt="0"/>
      <dgm:spPr/>
    </dgm:pt>
    <dgm:pt modelId="{AE656BA8-09C5-498E-B9DE-DFDDBAB6894C}" type="pres">
      <dgm:prSet presAssocID="{82CAAE10-5723-4380-A526-AE2D20013051}" presName="node" presStyleLbl="node1" presStyleIdx="0" presStyleCnt="9" custScaleX="226363" custScaleY="974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0F12ED-9D79-457A-9CF2-7F50AF041F4B}" type="pres">
      <dgm:prSet presAssocID="{4E2B6C4B-2301-4F0F-B4F5-DAC4004D38F9}" presName="sibTrans" presStyleLbl="bgSibTrans2D1" presStyleIdx="0" presStyleCnt="8"/>
      <dgm:spPr/>
      <dgm:t>
        <a:bodyPr/>
        <a:lstStyle/>
        <a:p>
          <a:endParaRPr lang="ru-RU"/>
        </a:p>
      </dgm:t>
    </dgm:pt>
    <dgm:pt modelId="{6E4043BE-0E02-4794-809B-7303F9E7E3B8}" type="pres">
      <dgm:prSet presAssocID="{195482B0-B490-44DF-8482-85F0F52F1980}" presName="compNode" presStyleCnt="0"/>
      <dgm:spPr/>
    </dgm:pt>
    <dgm:pt modelId="{B1240F41-B92C-45DE-B23D-F59C4A9EDB6F}" type="pres">
      <dgm:prSet presAssocID="{195482B0-B490-44DF-8482-85F0F52F1980}" presName="dummyConnPt" presStyleCnt="0"/>
      <dgm:spPr/>
    </dgm:pt>
    <dgm:pt modelId="{D688EFEB-9509-4559-B4AF-E272B9B430EF}" type="pres">
      <dgm:prSet presAssocID="{195482B0-B490-44DF-8482-85F0F52F1980}" presName="node" presStyleLbl="node1" presStyleIdx="1" presStyleCnt="9" custScaleX="226363" custScaleY="940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BDC8D1-BBE6-4763-B555-CB6017DFB5CD}" type="pres">
      <dgm:prSet presAssocID="{FA3D71E7-A0F4-4C3F-AF18-A27792A260DC}" presName="sibTrans" presStyleLbl="bgSibTrans2D1" presStyleIdx="1" presStyleCnt="8"/>
      <dgm:spPr/>
      <dgm:t>
        <a:bodyPr/>
        <a:lstStyle/>
        <a:p>
          <a:endParaRPr lang="ru-RU"/>
        </a:p>
      </dgm:t>
    </dgm:pt>
    <dgm:pt modelId="{E0751A7F-8A2A-43C1-A812-EF3A66738611}" type="pres">
      <dgm:prSet presAssocID="{604DA1F8-00A9-4EE0-8C9F-E123BFDE1B8F}" presName="compNode" presStyleCnt="0"/>
      <dgm:spPr/>
    </dgm:pt>
    <dgm:pt modelId="{51D0B37A-AB6F-49AD-BCF2-6E0F61428103}" type="pres">
      <dgm:prSet presAssocID="{604DA1F8-00A9-4EE0-8C9F-E123BFDE1B8F}" presName="dummyConnPt" presStyleCnt="0"/>
      <dgm:spPr/>
    </dgm:pt>
    <dgm:pt modelId="{AB86BEE0-5966-4D06-8BB7-684A8EE05C4F}" type="pres">
      <dgm:prSet presAssocID="{604DA1F8-00A9-4EE0-8C9F-E123BFDE1B8F}" presName="node" presStyleLbl="node1" presStyleIdx="2" presStyleCnt="9" custScaleX="226363" custScaleY="106245" custLinFactNeighborX="-337" custLinFactNeighborY="-10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F95B04-FCDA-4A9B-BC57-4662DE011689}" type="pres">
      <dgm:prSet presAssocID="{28037D71-0ADF-4155-A33A-E91BD443843C}" presName="sibTrans" presStyleLbl="bgSibTrans2D1" presStyleIdx="2" presStyleCnt="8" custAng="21567067"/>
      <dgm:spPr/>
      <dgm:t>
        <a:bodyPr/>
        <a:lstStyle/>
        <a:p>
          <a:endParaRPr lang="ru-RU"/>
        </a:p>
      </dgm:t>
    </dgm:pt>
    <dgm:pt modelId="{BED8A18D-8490-4197-98E8-3C931064DB5C}" type="pres">
      <dgm:prSet presAssocID="{897BCD55-B6FA-4EA9-853A-61C0D26BBBDE}" presName="compNode" presStyleCnt="0"/>
      <dgm:spPr/>
    </dgm:pt>
    <dgm:pt modelId="{1B0C5987-671E-4CB0-B196-361A390E64E4}" type="pres">
      <dgm:prSet presAssocID="{897BCD55-B6FA-4EA9-853A-61C0D26BBBDE}" presName="dummyConnPt" presStyleCnt="0"/>
      <dgm:spPr/>
    </dgm:pt>
    <dgm:pt modelId="{959C3F46-FB6C-42CC-8A99-F8F4250C4869}" type="pres">
      <dgm:prSet presAssocID="{897BCD55-B6FA-4EA9-853A-61C0D26BBBDE}" presName="node" presStyleLbl="node1" presStyleIdx="3" presStyleCnt="9" custScaleX="2263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3DB8E9-6FB0-463F-8122-95994430A6F7}" type="pres">
      <dgm:prSet presAssocID="{24D81BB4-BC15-411B-BBDE-5D939C52AF3B}" presName="sibTrans" presStyleLbl="bgSibTrans2D1" presStyleIdx="3" presStyleCnt="8"/>
      <dgm:spPr/>
      <dgm:t>
        <a:bodyPr/>
        <a:lstStyle/>
        <a:p>
          <a:endParaRPr lang="ru-RU"/>
        </a:p>
      </dgm:t>
    </dgm:pt>
    <dgm:pt modelId="{BB928168-66A6-4E01-8B41-AB46A65BD670}" type="pres">
      <dgm:prSet presAssocID="{A4FAAC98-0635-4190-B4CD-B634EE5A3EEC}" presName="compNode" presStyleCnt="0"/>
      <dgm:spPr/>
    </dgm:pt>
    <dgm:pt modelId="{295ABAAE-2168-424F-AADD-4D937ADC95DB}" type="pres">
      <dgm:prSet presAssocID="{A4FAAC98-0635-4190-B4CD-B634EE5A3EEC}" presName="dummyConnPt" presStyleCnt="0"/>
      <dgm:spPr/>
    </dgm:pt>
    <dgm:pt modelId="{E56E8F7F-F68D-48C6-94A6-1D74AE33BEE6}" type="pres">
      <dgm:prSet presAssocID="{A4FAAC98-0635-4190-B4CD-B634EE5A3EEC}" presName="node" presStyleLbl="node1" presStyleIdx="4" presStyleCnt="9" custScaleX="2263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2F1549-11AF-4591-B384-8778F915983A}" type="pres">
      <dgm:prSet presAssocID="{8DB08264-59D9-477C-8C8F-F915B42B4DEC}" presName="sibTrans" presStyleLbl="bgSibTrans2D1" presStyleIdx="4" presStyleCnt="8"/>
      <dgm:spPr/>
      <dgm:t>
        <a:bodyPr/>
        <a:lstStyle/>
        <a:p>
          <a:endParaRPr lang="ru-RU"/>
        </a:p>
      </dgm:t>
    </dgm:pt>
    <dgm:pt modelId="{444E6B7D-E66F-4309-914C-8065E514D164}" type="pres">
      <dgm:prSet presAssocID="{197D707E-F0CD-431E-9AF6-5BB7703F8F04}" presName="compNode" presStyleCnt="0"/>
      <dgm:spPr/>
    </dgm:pt>
    <dgm:pt modelId="{5A88B7D8-A8B7-4602-8384-7ABBEE73DBE6}" type="pres">
      <dgm:prSet presAssocID="{197D707E-F0CD-431E-9AF6-5BB7703F8F04}" presName="dummyConnPt" presStyleCnt="0"/>
      <dgm:spPr/>
    </dgm:pt>
    <dgm:pt modelId="{36BA6C0C-1FA7-4D71-B506-5A9EE8EC771A}" type="pres">
      <dgm:prSet presAssocID="{197D707E-F0CD-431E-9AF6-5BB7703F8F04}" presName="node" presStyleLbl="node1" presStyleIdx="5" presStyleCnt="9" custScaleX="2263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8063C5-74D1-4351-A10E-745F375D575A}" type="pres">
      <dgm:prSet presAssocID="{B2BEEE60-5C34-4086-BCF6-7E6064DB6388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B1AF6E20-831C-459E-AFCC-985AA3CEA6D3}" type="pres">
      <dgm:prSet presAssocID="{C9D39B06-9D81-4947-A58C-F5E02933B85A}" presName="compNode" presStyleCnt="0"/>
      <dgm:spPr/>
    </dgm:pt>
    <dgm:pt modelId="{8B12C8CD-ACE2-4309-B59E-95A540F2A1B6}" type="pres">
      <dgm:prSet presAssocID="{C9D39B06-9D81-4947-A58C-F5E02933B85A}" presName="dummyConnPt" presStyleCnt="0"/>
      <dgm:spPr/>
    </dgm:pt>
    <dgm:pt modelId="{FA9F819F-453A-4BFA-B77A-548360270841}" type="pres">
      <dgm:prSet presAssocID="{C9D39B06-9D81-4947-A58C-F5E02933B85A}" presName="node" presStyleLbl="node1" presStyleIdx="6" presStyleCnt="9" custScaleX="226363" custScaleY="1075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039E6-7D64-4AB8-8D6F-4FF482C24458}" type="pres">
      <dgm:prSet presAssocID="{93A99856-0E81-439C-86FE-677F0DD232D2}" presName="sibTrans" presStyleLbl="bgSibTrans2D1" presStyleIdx="6" presStyleCnt="8"/>
      <dgm:spPr/>
      <dgm:t>
        <a:bodyPr/>
        <a:lstStyle/>
        <a:p>
          <a:endParaRPr lang="ru-RU"/>
        </a:p>
      </dgm:t>
    </dgm:pt>
    <dgm:pt modelId="{10EE582F-1099-400E-BEE4-552BB9D99044}" type="pres">
      <dgm:prSet presAssocID="{86328CDD-378D-482C-9357-B1B6CC96112A}" presName="compNode" presStyleCnt="0"/>
      <dgm:spPr/>
    </dgm:pt>
    <dgm:pt modelId="{95EB3E79-3FB1-4F77-9AAF-2F6429C2F5EE}" type="pres">
      <dgm:prSet presAssocID="{86328CDD-378D-482C-9357-B1B6CC96112A}" presName="dummyConnPt" presStyleCnt="0"/>
      <dgm:spPr/>
    </dgm:pt>
    <dgm:pt modelId="{5E73E226-0ECB-445B-92CB-4EC7766B68AA}" type="pres">
      <dgm:prSet presAssocID="{86328CDD-378D-482C-9357-B1B6CC96112A}" presName="node" presStyleLbl="node1" presStyleIdx="7" presStyleCnt="9" custScaleX="226363" custScaleY="629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2D31EE-956D-4527-A3BA-9BC523FF416F}" type="pres">
      <dgm:prSet presAssocID="{0C87A671-235D-4089-9A1E-64E7FE04047C}" presName="sibTrans" presStyleLbl="bgSibTrans2D1" presStyleIdx="7" presStyleCnt="8"/>
      <dgm:spPr/>
      <dgm:t>
        <a:bodyPr/>
        <a:lstStyle/>
        <a:p>
          <a:endParaRPr lang="ru-RU"/>
        </a:p>
      </dgm:t>
    </dgm:pt>
    <dgm:pt modelId="{AAC8B257-E69C-440C-AA02-36A8F66A1658}" type="pres">
      <dgm:prSet presAssocID="{B5D323DF-8EDD-4342-9B8B-52DF271BC957}" presName="compNode" presStyleCnt="0"/>
      <dgm:spPr/>
    </dgm:pt>
    <dgm:pt modelId="{FACEBD45-CF53-46F2-9D27-83A00098605F}" type="pres">
      <dgm:prSet presAssocID="{B5D323DF-8EDD-4342-9B8B-52DF271BC957}" presName="dummyConnPt" presStyleCnt="0"/>
      <dgm:spPr/>
    </dgm:pt>
    <dgm:pt modelId="{B0438C11-BB5D-4EC6-93BE-AA6EDDEA591C}" type="pres">
      <dgm:prSet presAssocID="{B5D323DF-8EDD-4342-9B8B-52DF271BC957}" presName="node" presStyleLbl="node1" presStyleIdx="8" presStyleCnt="9" custScaleX="229412" custScaleY="1540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30CB93-AE3F-4BF3-8C48-1BD8FEFA073E}" type="presOf" srcId="{B2BEEE60-5C34-4086-BCF6-7E6064DB6388}" destId="{2D8063C5-74D1-4351-A10E-745F375D575A}" srcOrd="0" destOrd="0" presId="urn:microsoft.com/office/officeart/2005/8/layout/bProcess4"/>
    <dgm:cxn modelId="{97F829F2-94D9-4C7A-AF24-6873DA745D29}" srcId="{DD2C483B-DEF3-4F9E-8824-04CFEBE4115C}" destId="{86328CDD-378D-482C-9357-B1B6CC96112A}" srcOrd="7" destOrd="0" parTransId="{58164DF1-33CE-4CF1-B6FA-F6406476DA1B}" sibTransId="{0C87A671-235D-4089-9A1E-64E7FE04047C}"/>
    <dgm:cxn modelId="{40194C80-61EB-4452-A292-79377B20029E}" type="presOf" srcId="{28037D71-0ADF-4155-A33A-E91BD443843C}" destId="{9CF95B04-FCDA-4A9B-BC57-4662DE011689}" srcOrd="0" destOrd="0" presId="urn:microsoft.com/office/officeart/2005/8/layout/bProcess4"/>
    <dgm:cxn modelId="{DB6D1970-39FC-42A6-8D9A-69C047131B60}" type="presOf" srcId="{C9D39B06-9D81-4947-A58C-F5E02933B85A}" destId="{FA9F819F-453A-4BFA-B77A-548360270841}" srcOrd="0" destOrd="0" presId="urn:microsoft.com/office/officeart/2005/8/layout/bProcess4"/>
    <dgm:cxn modelId="{970B4B8E-D6F3-45ED-A429-FD9D7221C0BD}" type="presOf" srcId="{93A99856-0E81-439C-86FE-677F0DD232D2}" destId="{442039E6-7D64-4AB8-8D6F-4FF482C24458}" srcOrd="0" destOrd="0" presId="urn:microsoft.com/office/officeart/2005/8/layout/bProcess4"/>
    <dgm:cxn modelId="{0D760886-695C-4EFA-B854-DB90AA15EAEF}" type="presOf" srcId="{82CAAE10-5723-4380-A526-AE2D20013051}" destId="{AE656BA8-09C5-498E-B9DE-DFDDBAB6894C}" srcOrd="0" destOrd="0" presId="urn:microsoft.com/office/officeart/2005/8/layout/bProcess4"/>
    <dgm:cxn modelId="{6D53135C-3A89-4B20-98F4-24CE311B4F87}" srcId="{DD2C483B-DEF3-4F9E-8824-04CFEBE4115C}" destId="{897BCD55-B6FA-4EA9-853A-61C0D26BBBDE}" srcOrd="3" destOrd="0" parTransId="{85B6C014-0ACC-4FDA-B5AA-DAFC6E1DD282}" sibTransId="{24D81BB4-BC15-411B-BBDE-5D939C52AF3B}"/>
    <dgm:cxn modelId="{E5115E33-60CB-4AA6-83B8-FF4D9D87ADA6}" type="presOf" srcId="{B5D323DF-8EDD-4342-9B8B-52DF271BC957}" destId="{B0438C11-BB5D-4EC6-93BE-AA6EDDEA591C}" srcOrd="0" destOrd="0" presId="urn:microsoft.com/office/officeart/2005/8/layout/bProcess4"/>
    <dgm:cxn modelId="{B0019E45-47C7-4DAC-AD1C-87B525A3EAFD}" type="presOf" srcId="{4E2B6C4B-2301-4F0F-B4F5-DAC4004D38F9}" destId="{300F12ED-9D79-457A-9CF2-7F50AF041F4B}" srcOrd="0" destOrd="0" presId="urn:microsoft.com/office/officeart/2005/8/layout/bProcess4"/>
    <dgm:cxn modelId="{8AA62518-29FF-4F76-A5E1-496E131D094A}" type="presOf" srcId="{24D81BB4-BC15-411B-BBDE-5D939C52AF3B}" destId="{B83DB8E9-6FB0-463F-8122-95994430A6F7}" srcOrd="0" destOrd="0" presId="urn:microsoft.com/office/officeart/2005/8/layout/bProcess4"/>
    <dgm:cxn modelId="{19EDADE9-F533-4FA8-9423-3EDE3C5EE858}" srcId="{DD2C483B-DEF3-4F9E-8824-04CFEBE4115C}" destId="{B5D323DF-8EDD-4342-9B8B-52DF271BC957}" srcOrd="8" destOrd="0" parTransId="{FFD9AA2F-B374-4983-A397-A66C0B10E93E}" sibTransId="{C36FA0EB-CC23-4E78-BCCC-FF8BB854882F}"/>
    <dgm:cxn modelId="{77E69BC0-98AF-4F8B-BCB9-E3190FE440AF}" type="presOf" srcId="{FA3D71E7-A0F4-4C3F-AF18-A27792A260DC}" destId="{24BDC8D1-BBE6-4763-B555-CB6017DFB5CD}" srcOrd="0" destOrd="0" presId="urn:microsoft.com/office/officeart/2005/8/layout/bProcess4"/>
    <dgm:cxn modelId="{C6840200-2C99-4C45-8023-F0180D13BC63}" srcId="{DD2C483B-DEF3-4F9E-8824-04CFEBE4115C}" destId="{A4FAAC98-0635-4190-B4CD-B634EE5A3EEC}" srcOrd="4" destOrd="0" parTransId="{13C3F2E8-6A24-4FBC-930F-61C93A2DA330}" sibTransId="{8DB08264-59D9-477C-8C8F-F915B42B4DEC}"/>
    <dgm:cxn modelId="{E1E8AB63-C099-46E8-99A8-350AA19A2D39}" type="presOf" srcId="{604DA1F8-00A9-4EE0-8C9F-E123BFDE1B8F}" destId="{AB86BEE0-5966-4D06-8BB7-684A8EE05C4F}" srcOrd="0" destOrd="0" presId="urn:microsoft.com/office/officeart/2005/8/layout/bProcess4"/>
    <dgm:cxn modelId="{9BD4424F-66E9-45DB-924C-21672B00AE35}" type="presOf" srcId="{DD2C483B-DEF3-4F9E-8824-04CFEBE4115C}" destId="{848639BB-C1E4-4C64-9CEE-5AF7EA4B1AB6}" srcOrd="0" destOrd="0" presId="urn:microsoft.com/office/officeart/2005/8/layout/bProcess4"/>
    <dgm:cxn modelId="{B5638432-7594-4B68-AA1F-CEC8E05790A5}" srcId="{DD2C483B-DEF3-4F9E-8824-04CFEBE4115C}" destId="{604DA1F8-00A9-4EE0-8C9F-E123BFDE1B8F}" srcOrd="2" destOrd="0" parTransId="{7EB6C0C7-C183-4FD4-9193-1687B8E88117}" sibTransId="{28037D71-0ADF-4155-A33A-E91BD443843C}"/>
    <dgm:cxn modelId="{8BD17C10-7E90-4828-AEFD-424A14F7BA1E}" type="presOf" srcId="{195482B0-B490-44DF-8482-85F0F52F1980}" destId="{D688EFEB-9509-4559-B4AF-E272B9B430EF}" srcOrd="0" destOrd="0" presId="urn:microsoft.com/office/officeart/2005/8/layout/bProcess4"/>
    <dgm:cxn modelId="{0F5E4FBB-45AE-461A-8229-1C09B28394CC}" srcId="{DD2C483B-DEF3-4F9E-8824-04CFEBE4115C}" destId="{195482B0-B490-44DF-8482-85F0F52F1980}" srcOrd="1" destOrd="0" parTransId="{7CD7724C-5E40-44DA-BAD4-34A95434241A}" sibTransId="{FA3D71E7-A0F4-4C3F-AF18-A27792A260DC}"/>
    <dgm:cxn modelId="{7C8B5D17-59C1-4147-95A7-A687F65F9C63}" type="presOf" srcId="{86328CDD-378D-482C-9357-B1B6CC96112A}" destId="{5E73E226-0ECB-445B-92CB-4EC7766B68AA}" srcOrd="0" destOrd="0" presId="urn:microsoft.com/office/officeart/2005/8/layout/bProcess4"/>
    <dgm:cxn modelId="{A977D4F0-82B0-4B76-95E9-D23DF627EE36}" type="presOf" srcId="{8DB08264-59D9-477C-8C8F-F915B42B4DEC}" destId="{1A2F1549-11AF-4591-B384-8778F915983A}" srcOrd="0" destOrd="0" presId="urn:microsoft.com/office/officeart/2005/8/layout/bProcess4"/>
    <dgm:cxn modelId="{8598711B-2710-4A97-93EF-38668EEDD1FD}" type="presOf" srcId="{A4FAAC98-0635-4190-B4CD-B634EE5A3EEC}" destId="{E56E8F7F-F68D-48C6-94A6-1D74AE33BEE6}" srcOrd="0" destOrd="0" presId="urn:microsoft.com/office/officeart/2005/8/layout/bProcess4"/>
    <dgm:cxn modelId="{461D4341-FF15-4BEE-8544-38E420AD42BC}" srcId="{DD2C483B-DEF3-4F9E-8824-04CFEBE4115C}" destId="{C9D39B06-9D81-4947-A58C-F5E02933B85A}" srcOrd="6" destOrd="0" parTransId="{729DDE71-4C65-41D9-86F2-F0422719C01D}" sibTransId="{93A99856-0E81-439C-86FE-677F0DD232D2}"/>
    <dgm:cxn modelId="{C571DDA8-2345-44D3-A228-936C70892865}" srcId="{DD2C483B-DEF3-4F9E-8824-04CFEBE4115C}" destId="{197D707E-F0CD-431E-9AF6-5BB7703F8F04}" srcOrd="5" destOrd="0" parTransId="{64E03B9F-C512-43F1-8B11-672CBB165607}" sibTransId="{B2BEEE60-5C34-4086-BCF6-7E6064DB6388}"/>
    <dgm:cxn modelId="{4A5B62E9-6347-422C-B577-F0595646558F}" type="presOf" srcId="{897BCD55-B6FA-4EA9-853A-61C0D26BBBDE}" destId="{959C3F46-FB6C-42CC-8A99-F8F4250C4869}" srcOrd="0" destOrd="0" presId="urn:microsoft.com/office/officeart/2005/8/layout/bProcess4"/>
    <dgm:cxn modelId="{872D9642-542C-4AD6-8874-F18E10A4A43A}" srcId="{DD2C483B-DEF3-4F9E-8824-04CFEBE4115C}" destId="{82CAAE10-5723-4380-A526-AE2D20013051}" srcOrd="0" destOrd="0" parTransId="{969AE7C1-F472-4B99-82F4-50B126921B3F}" sibTransId="{4E2B6C4B-2301-4F0F-B4F5-DAC4004D38F9}"/>
    <dgm:cxn modelId="{51C2A530-D3D7-46FB-856E-50804D0E0761}" type="presOf" srcId="{0C87A671-235D-4089-9A1E-64E7FE04047C}" destId="{1C2D31EE-956D-4527-A3BA-9BC523FF416F}" srcOrd="0" destOrd="0" presId="urn:microsoft.com/office/officeart/2005/8/layout/bProcess4"/>
    <dgm:cxn modelId="{227DAC36-F8D2-4442-9FB4-68D06381FD4C}" type="presOf" srcId="{197D707E-F0CD-431E-9AF6-5BB7703F8F04}" destId="{36BA6C0C-1FA7-4D71-B506-5A9EE8EC771A}" srcOrd="0" destOrd="0" presId="urn:microsoft.com/office/officeart/2005/8/layout/bProcess4"/>
    <dgm:cxn modelId="{E776F151-CC0B-4A67-B232-16F7CA846F2A}" type="presParOf" srcId="{848639BB-C1E4-4C64-9CEE-5AF7EA4B1AB6}" destId="{95641A33-C1CC-4423-AF82-B9D3B60AA8D7}" srcOrd="0" destOrd="0" presId="urn:microsoft.com/office/officeart/2005/8/layout/bProcess4"/>
    <dgm:cxn modelId="{D76A0017-B73B-436B-B8D6-9A16F6EA2A90}" type="presParOf" srcId="{95641A33-C1CC-4423-AF82-B9D3B60AA8D7}" destId="{7FA6D39B-F5D6-4902-AC05-E7C1AAE0EA31}" srcOrd="0" destOrd="0" presId="urn:microsoft.com/office/officeart/2005/8/layout/bProcess4"/>
    <dgm:cxn modelId="{A66DB151-FF7F-4D37-B3B2-30808970E39B}" type="presParOf" srcId="{95641A33-C1CC-4423-AF82-B9D3B60AA8D7}" destId="{AE656BA8-09C5-498E-B9DE-DFDDBAB6894C}" srcOrd="1" destOrd="0" presId="urn:microsoft.com/office/officeart/2005/8/layout/bProcess4"/>
    <dgm:cxn modelId="{8D18E460-232A-4931-AA82-71074EE6D6E1}" type="presParOf" srcId="{848639BB-C1E4-4C64-9CEE-5AF7EA4B1AB6}" destId="{300F12ED-9D79-457A-9CF2-7F50AF041F4B}" srcOrd="1" destOrd="0" presId="urn:microsoft.com/office/officeart/2005/8/layout/bProcess4"/>
    <dgm:cxn modelId="{9C4A08AE-732A-42CF-B0F4-CFAB7959E800}" type="presParOf" srcId="{848639BB-C1E4-4C64-9CEE-5AF7EA4B1AB6}" destId="{6E4043BE-0E02-4794-809B-7303F9E7E3B8}" srcOrd="2" destOrd="0" presId="urn:microsoft.com/office/officeart/2005/8/layout/bProcess4"/>
    <dgm:cxn modelId="{F16FBF74-734A-4D8D-A00A-0B1CE29E2E59}" type="presParOf" srcId="{6E4043BE-0E02-4794-809B-7303F9E7E3B8}" destId="{B1240F41-B92C-45DE-B23D-F59C4A9EDB6F}" srcOrd="0" destOrd="0" presId="urn:microsoft.com/office/officeart/2005/8/layout/bProcess4"/>
    <dgm:cxn modelId="{B87D393C-D8C1-493E-85BA-BE33F177C597}" type="presParOf" srcId="{6E4043BE-0E02-4794-809B-7303F9E7E3B8}" destId="{D688EFEB-9509-4559-B4AF-E272B9B430EF}" srcOrd="1" destOrd="0" presId="urn:microsoft.com/office/officeart/2005/8/layout/bProcess4"/>
    <dgm:cxn modelId="{2FAFA3AD-603B-4F48-8878-920C54A59AD7}" type="presParOf" srcId="{848639BB-C1E4-4C64-9CEE-5AF7EA4B1AB6}" destId="{24BDC8D1-BBE6-4763-B555-CB6017DFB5CD}" srcOrd="3" destOrd="0" presId="urn:microsoft.com/office/officeart/2005/8/layout/bProcess4"/>
    <dgm:cxn modelId="{C692270F-B720-4AC5-A3CE-B9DED548FE31}" type="presParOf" srcId="{848639BB-C1E4-4C64-9CEE-5AF7EA4B1AB6}" destId="{E0751A7F-8A2A-43C1-A812-EF3A66738611}" srcOrd="4" destOrd="0" presId="urn:microsoft.com/office/officeart/2005/8/layout/bProcess4"/>
    <dgm:cxn modelId="{73133A80-D396-43AB-8234-1772925FBDC7}" type="presParOf" srcId="{E0751A7F-8A2A-43C1-A812-EF3A66738611}" destId="{51D0B37A-AB6F-49AD-BCF2-6E0F61428103}" srcOrd="0" destOrd="0" presId="urn:microsoft.com/office/officeart/2005/8/layout/bProcess4"/>
    <dgm:cxn modelId="{BA748CB5-7F2A-4364-93C8-9A170EBD86FD}" type="presParOf" srcId="{E0751A7F-8A2A-43C1-A812-EF3A66738611}" destId="{AB86BEE0-5966-4D06-8BB7-684A8EE05C4F}" srcOrd="1" destOrd="0" presId="urn:microsoft.com/office/officeart/2005/8/layout/bProcess4"/>
    <dgm:cxn modelId="{E0D00B37-D3F9-47A9-A23B-1705CFBACDF9}" type="presParOf" srcId="{848639BB-C1E4-4C64-9CEE-5AF7EA4B1AB6}" destId="{9CF95B04-FCDA-4A9B-BC57-4662DE011689}" srcOrd="5" destOrd="0" presId="urn:microsoft.com/office/officeart/2005/8/layout/bProcess4"/>
    <dgm:cxn modelId="{DED99B2E-6E7A-422B-B308-00EBEE3E1BB6}" type="presParOf" srcId="{848639BB-C1E4-4C64-9CEE-5AF7EA4B1AB6}" destId="{BED8A18D-8490-4197-98E8-3C931064DB5C}" srcOrd="6" destOrd="0" presId="urn:microsoft.com/office/officeart/2005/8/layout/bProcess4"/>
    <dgm:cxn modelId="{608C0CBC-A5B5-4FC8-A21E-2CC9D566E3E8}" type="presParOf" srcId="{BED8A18D-8490-4197-98E8-3C931064DB5C}" destId="{1B0C5987-671E-4CB0-B196-361A390E64E4}" srcOrd="0" destOrd="0" presId="urn:microsoft.com/office/officeart/2005/8/layout/bProcess4"/>
    <dgm:cxn modelId="{A078CF08-3D19-4223-B105-2AFD8EAE2F9D}" type="presParOf" srcId="{BED8A18D-8490-4197-98E8-3C931064DB5C}" destId="{959C3F46-FB6C-42CC-8A99-F8F4250C4869}" srcOrd="1" destOrd="0" presId="urn:microsoft.com/office/officeart/2005/8/layout/bProcess4"/>
    <dgm:cxn modelId="{2AFF341E-DE98-4A61-8238-88E35C869BC9}" type="presParOf" srcId="{848639BB-C1E4-4C64-9CEE-5AF7EA4B1AB6}" destId="{B83DB8E9-6FB0-463F-8122-95994430A6F7}" srcOrd="7" destOrd="0" presId="urn:microsoft.com/office/officeart/2005/8/layout/bProcess4"/>
    <dgm:cxn modelId="{50AD2913-4104-4413-A7BB-5F28B5AAE7D5}" type="presParOf" srcId="{848639BB-C1E4-4C64-9CEE-5AF7EA4B1AB6}" destId="{BB928168-66A6-4E01-8B41-AB46A65BD670}" srcOrd="8" destOrd="0" presId="urn:microsoft.com/office/officeart/2005/8/layout/bProcess4"/>
    <dgm:cxn modelId="{B3B27C38-92FD-42B9-A61A-BC9937BB7331}" type="presParOf" srcId="{BB928168-66A6-4E01-8B41-AB46A65BD670}" destId="{295ABAAE-2168-424F-AADD-4D937ADC95DB}" srcOrd="0" destOrd="0" presId="urn:microsoft.com/office/officeart/2005/8/layout/bProcess4"/>
    <dgm:cxn modelId="{681E9D7A-7274-464B-85C2-58E945FD9146}" type="presParOf" srcId="{BB928168-66A6-4E01-8B41-AB46A65BD670}" destId="{E56E8F7F-F68D-48C6-94A6-1D74AE33BEE6}" srcOrd="1" destOrd="0" presId="urn:microsoft.com/office/officeart/2005/8/layout/bProcess4"/>
    <dgm:cxn modelId="{CF3A9AB9-CD28-46BE-8365-A2BA060D2988}" type="presParOf" srcId="{848639BB-C1E4-4C64-9CEE-5AF7EA4B1AB6}" destId="{1A2F1549-11AF-4591-B384-8778F915983A}" srcOrd="9" destOrd="0" presId="urn:microsoft.com/office/officeart/2005/8/layout/bProcess4"/>
    <dgm:cxn modelId="{352D9177-B718-439B-B6D1-4DA7432309FF}" type="presParOf" srcId="{848639BB-C1E4-4C64-9CEE-5AF7EA4B1AB6}" destId="{444E6B7D-E66F-4309-914C-8065E514D164}" srcOrd="10" destOrd="0" presId="urn:microsoft.com/office/officeart/2005/8/layout/bProcess4"/>
    <dgm:cxn modelId="{6F6B6056-088A-4AA1-BF06-C5FBFDA19520}" type="presParOf" srcId="{444E6B7D-E66F-4309-914C-8065E514D164}" destId="{5A88B7D8-A8B7-4602-8384-7ABBEE73DBE6}" srcOrd="0" destOrd="0" presId="urn:microsoft.com/office/officeart/2005/8/layout/bProcess4"/>
    <dgm:cxn modelId="{7DC26D8C-D6AC-40E8-9BD1-E82701982C3E}" type="presParOf" srcId="{444E6B7D-E66F-4309-914C-8065E514D164}" destId="{36BA6C0C-1FA7-4D71-B506-5A9EE8EC771A}" srcOrd="1" destOrd="0" presId="urn:microsoft.com/office/officeart/2005/8/layout/bProcess4"/>
    <dgm:cxn modelId="{D9663797-5D03-4595-A95D-686067B9186E}" type="presParOf" srcId="{848639BB-C1E4-4C64-9CEE-5AF7EA4B1AB6}" destId="{2D8063C5-74D1-4351-A10E-745F375D575A}" srcOrd="11" destOrd="0" presId="urn:microsoft.com/office/officeart/2005/8/layout/bProcess4"/>
    <dgm:cxn modelId="{BC9F044D-0E52-4D55-AF8B-3933D6980C9C}" type="presParOf" srcId="{848639BB-C1E4-4C64-9CEE-5AF7EA4B1AB6}" destId="{B1AF6E20-831C-459E-AFCC-985AA3CEA6D3}" srcOrd="12" destOrd="0" presId="urn:microsoft.com/office/officeart/2005/8/layout/bProcess4"/>
    <dgm:cxn modelId="{E3C4B591-3C92-4495-AB17-F5E0FBB3164A}" type="presParOf" srcId="{B1AF6E20-831C-459E-AFCC-985AA3CEA6D3}" destId="{8B12C8CD-ACE2-4309-B59E-95A540F2A1B6}" srcOrd="0" destOrd="0" presId="urn:microsoft.com/office/officeart/2005/8/layout/bProcess4"/>
    <dgm:cxn modelId="{DD54EC88-75A8-4ED9-BEB3-D1312DE0B64C}" type="presParOf" srcId="{B1AF6E20-831C-459E-AFCC-985AA3CEA6D3}" destId="{FA9F819F-453A-4BFA-B77A-548360270841}" srcOrd="1" destOrd="0" presId="urn:microsoft.com/office/officeart/2005/8/layout/bProcess4"/>
    <dgm:cxn modelId="{2572A99D-FFF5-409C-9A6D-082EA6364B0C}" type="presParOf" srcId="{848639BB-C1E4-4C64-9CEE-5AF7EA4B1AB6}" destId="{442039E6-7D64-4AB8-8D6F-4FF482C24458}" srcOrd="13" destOrd="0" presId="urn:microsoft.com/office/officeart/2005/8/layout/bProcess4"/>
    <dgm:cxn modelId="{1BCC7DA8-6927-4FFA-A853-76CE3EE1294B}" type="presParOf" srcId="{848639BB-C1E4-4C64-9CEE-5AF7EA4B1AB6}" destId="{10EE582F-1099-400E-BEE4-552BB9D99044}" srcOrd="14" destOrd="0" presId="urn:microsoft.com/office/officeart/2005/8/layout/bProcess4"/>
    <dgm:cxn modelId="{ED6E3249-8FC9-4B1A-A6C7-12D9C613310A}" type="presParOf" srcId="{10EE582F-1099-400E-BEE4-552BB9D99044}" destId="{95EB3E79-3FB1-4F77-9AAF-2F6429C2F5EE}" srcOrd="0" destOrd="0" presId="urn:microsoft.com/office/officeart/2005/8/layout/bProcess4"/>
    <dgm:cxn modelId="{B21FE66B-418B-4229-848F-294851501F36}" type="presParOf" srcId="{10EE582F-1099-400E-BEE4-552BB9D99044}" destId="{5E73E226-0ECB-445B-92CB-4EC7766B68AA}" srcOrd="1" destOrd="0" presId="urn:microsoft.com/office/officeart/2005/8/layout/bProcess4"/>
    <dgm:cxn modelId="{947918AC-21F3-413F-80CB-EFEF7E7C70D7}" type="presParOf" srcId="{848639BB-C1E4-4C64-9CEE-5AF7EA4B1AB6}" destId="{1C2D31EE-956D-4527-A3BA-9BC523FF416F}" srcOrd="15" destOrd="0" presId="urn:microsoft.com/office/officeart/2005/8/layout/bProcess4"/>
    <dgm:cxn modelId="{C51DEEA1-3521-4199-9792-4B6101C062B3}" type="presParOf" srcId="{848639BB-C1E4-4C64-9CEE-5AF7EA4B1AB6}" destId="{AAC8B257-E69C-440C-AA02-36A8F66A1658}" srcOrd="16" destOrd="0" presId="urn:microsoft.com/office/officeart/2005/8/layout/bProcess4"/>
    <dgm:cxn modelId="{36EC9B1A-1405-4F9E-8007-2D7726A5E140}" type="presParOf" srcId="{AAC8B257-E69C-440C-AA02-36A8F66A1658}" destId="{FACEBD45-CF53-46F2-9D27-83A00098605F}" srcOrd="0" destOrd="0" presId="urn:microsoft.com/office/officeart/2005/8/layout/bProcess4"/>
    <dgm:cxn modelId="{A71EF1EB-48AE-41ED-B83D-7C8C6F214A9C}" type="presParOf" srcId="{AAC8B257-E69C-440C-AA02-36A8F66A1658}" destId="{B0438C11-BB5D-4EC6-93BE-AA6EDDEA591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6DEDAA-24E7-443D-BEA5-656EFFEE7266}" type="doc">
      <dgm:prSet loTypeId="urn:microsoft.com/office/officeart/2005/8/layout/chevron1" loCatId="process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ru-RU"/>
        </a:p>
      </dgm:t>
    </dgm:pt>
    <dgm:pt modelId="{398A8CAF-9FEE-43BF-A8C9-2246F449BD1D}">
      <dgm:prSet phldrT="[Текст]" custT="1"/>
      <dgm:spPr>
        <a:ln w="63500"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800" b="1" dirty="0"/>
            <a:t>Обновлены ФГОС НОО, ФГОС ООО</a:t>
          </a:r>
          <a:endParaRPr lang="ru-RU" sz="1800" dirty="0"/>
        </a:p>
      </dgm:t>
    </dgm:pt>
    <dgm:pt modelId="{506EEAF8-CEA6-45E7-9AD0-6DB4EAD83E3C}" type="parTrans" cxnId="{F99BAB9C-FB80-44F8-96D9-5A7C0BA209A0}">
      <dgm:prSet/>
      <dgm:spPr/>
      <dgm:t>
        <a:bodyPr/>
        <a:lstStyle/>
        <a:p>
          <a:endParaRPr lang="ru-RU" sz="2800"/>
        </a:p>
      </dgm:t>
    </dgm:pt>
    <dgm:pt modelId="{DE5AB89F-9352-4753-91D0-A0AD7720C093}" type="sibTrans" cxnId="{F99BAB9C-FB80-44F8-96D9-5A7C0BA209A0}">
      <dgm:prSet/>
      <dgm:spPr/>
      <dgm:t>
        <a:bodyPr/>
        <a:lstStyle/>
        <a:p>
          <a:endParaRPr lang="ru-RU" sz="2800"/>
        </a:p>
      </dgm:t>
    </dgm:pt>
    <dgm:pt modelId="{767071F6-3991-4E8A-A3E7-80DC49CAE478}">
      <dgm:prSet custT="1"/>
      <dgm:spPr>
        <a:ln w="63500"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pPr>
            <a:lnSpc>
              <a:spcPct val="80000"/>
            </a:lnSpc>
          </a:pPr>
          <a:r>
            <a:rPr lang="ru-RU" sz="1800" b="1" dirty="0"/>
            <a:t>Обновлены Примерные ООП НОО,</a:t>
          </a:r>
          <a:br>
            <a:rPr lang="ru-RU" sz="1800" b="1" dirty="0"/>
          </a:br>
          <a:r>
            <a:rPr lang="ru-RU" sz="1800" b="1" dirty="0"/>
            <a:t>ООП ООО</a:t>
          </a:r>
        </a:p>
      </dgm:t>
    </dgm:pt>
    <dgm:pt modelId="{07047B9C-787A-4536-8E22-F86961EC2DD8}" type="parTrans" cxnId="{EDFBB5F2-8FD8-43FF-BEC4-BB3878B8E577}">
      <dgm:prSet/>
      <dgm:spPr/>
      <dgm:t>
        <a:bodyPr/>
        <a:lstStyle/>
        <a:p>
          <a:endParaRPr lang="ru-RU" sz="2800"/>
        </a:p>
      </dgm:t>
    </dgm:pt>
    <dgm:pt modelId="{33934C5D-2271-47E0-BD5E-79E74CA87936}" type="sibTrans" cxnId="{EDFBB5F2-8FD8-43FF-BEC4-BB3878B8E577}">
      <dgm:prSet/>
      <dgm:spPr/>
      <dgm:t>
        <a:bodyPr/>
        <a:lstStyle/>
        <a:p>
          <a:endParaRPr lang="ru-RU" sz="2800"/>
        </a:p>
      </dgm:t>
    </dgm:pt>
    <dgm:pt modelId="{A6D49435-3618-463D-98FC-AEBD2D843648}">
      <dgm:prSet custT="1"/>
      <dgm:spPr>
        <a:ln w="63500"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pPr>
            <a:lnSpc>
              <a:spcPct val="80000"/>
            </a:lnSpc>
          </a:pPr>
          <a:r>
            <a:rPr lang="ru-RU" sz="1800" b="1" dirty="0"/>
            <a:t>Организована методическая поддержка педагогов </a:t>
          </a:r>
        </a:p>
      </dgm:t>
    </dgm:pt>
    <dgm:pt modelId="{D52AF198-FF2B-44FE-B18C-1501BB4B0E40}" type="parTrans" cxnId="{55C06929-643F-4EED-B846-6833D49D4DB8}">
      <dgm:prSet/>
      <dgm:spPr/>
      <dgm:t>
        <a:bodyPr/>
        <a:lstStyle/>
        <a:p>
          <a:endParaRPr lang="ru-RU" sz="2800"/>
        </a:p>
      </dgm:t>
    </dgm:pt>
    <dgm:pt modelId="{0D152D25-B415-4767-8BC4-C24305487FCF}" type="sibTrans" cxnId="{55C06929-643F-4EED-B846-6833D49D4DB8}">
      <dgm:prSet/>
      <dgm:spPr/>
      <dgm:t>
        <a:bodyPr/>
        <a:lstStyle/>
        <a:p>
          <a:endParaRPr lang="ru-RU" sz="2800"/>
        </a:p>
      </dgm:t>
    </dgm:pt>
    <dgm:pt modelId="{19536B12-BAFC-42BF-9BFA-9A1CAFBD52E6}">
      <dgm:prSet custT="1"/>
      <dgm:spPr>
        <a:ln w="50800">
          <a:solidFill>
            <a:srgbClr val="7030A0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ru-RU" sz="1600" b="1" dirty="0">
              <a:solidFill>
                <a:schemeClr val="accent4">
                  <a:lumMod val="75000"/>
                </a:schemeClr>
              </a:solidFill>
            </a:rPr>
            <a:t>Обновлен ФГОС СОО </a:t>
          </a:r>
          <a:br>
            <a:rPr lang="ru-RU" sz="1600" b="1" dirty="0">
              <a:solidFill>
                <a:schemeClr val="accent4">
                  <a:lumMod val="75000"/>
                </a:schemeClr>
              </a:solidFill>
            </a:rPr>
          </a:br>
          <a:r>
            <a:rPr lang="ru-RU" sz="1600" b="1" dirty="0">
              <a:solidFill>
                <a:schemeClr val="accent4">
                  <a:lumMod val="75000"/>
                </a:schemeClr>
              </a:solidFill>
            </a:rPr>
            <a:t>и программы СОО; </a:t>
          </a:r>
        </a:p>
        <a:p>
          <a:pPr>
            <a:spcAft>
              <a:spcPts val="0"/>
            </a:spcAft>
          </a:pPr>
          <a:r>
            <a:rPr lang="ru-RU" sz="1600" b="1" dirty="0">
              <a:solidFill>
                <a:schemeClr val="accent4">
                  <a:lumMod val="75000"/>
                </a:schemeClr>
              </a:solidFill>
            </a:rPr>
            <a:t>внедрены обновленные образовательные программы НОО, ООО</a:t>
          </a:r>
          <a:endParaRPr lang="ru-RU" sz="1600" b="1" dirty="0"/>
        </a:p>
      </dgm:t>
    </dgm:pt>
    <dgm:pt modelId="{38257105-DEF0-4C6B-B8E7-F28DF44DEB50}" type="parTrans" cxnId="{59CB116F-4C62-42A4-9CED-151D1A1486ED}">
      <dgm:prSet/>
      <dgm:spPr/>
      <dgm:t>
        <a:bodyPr/>
        <a:lstStyle/>
        <a:p>
          <a:endParaRPr lang="ru-RU" sz="2800"/>
        </a:p>
      </dgm:t>
    </dgm:pt>
    <dgm:pt modelId="{CEC9BFE6-609D-4F86-B706-04694B91F351}" type="sibTrans" cxnId="{59CB116F-4C62-42A4-9CED-151D1A1486ED}">
      <dgm:prSet/>
      <dgm:spPr/>
      <dgm:t>
        <a:bodyPr/>
        <a:lstStyle/>
        <a:p>
          <a:endParaRPr lang="ru-RU" sz="2800"/>
        </a:p>
      </dgm:t>
    </dgm:pt>
    <dgm:pt modelId="{79C427BC-D733-4CD1-833F-B7196D43CE91}" type="pres">
      <dgm:prSet presAssocID="{366DEDAA-24E7-443D-BEA5-656EFFEE726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07DFA51-1BE8-4B96-A032-0767946BAEC6}" type="pres">
      <dgm:prSet presAssocID="{398A8CAF-9FEE-43BF-A8C9-2246F449BD1D}" presName="parTxOnly" presStyleLbl="node1" presStyleIdx="0" presStyleCnt="4" custScaleX="75830" custLinFactNeighborX="-1216" custLinFactNeighborY="1528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0D0010-FD28-4F02-A3C3-3A62CDF6E9AF}" type="pres">
      <dgm:prSet presAssocID="{DE5AB89F-9352-4753-91D0-A0AD7720C093}" presName="parTxOnlySpace" presStyleCnt="0"/>
      <dgm:spPr/>
    </dgm:pt>
    <dgm:pt modelId="{0080E53A-AD44-4561-96BC-7C0F2EA5ABAC}" type="pres">
      <dgm:prSet presAssocID="{767071F6-3991-4E8A-A3E7-80DC49CAE478}" presName="parTxOnly" presStyleLbl="node1" presStyleIdx="1" presStyleCnt="4" custScaleX="774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12F50E-43B3-401F-866F-E518FE8C231B}" type="pres">
      <dgm:prSet presAssocID="{33934C5D-2271-47E0-BD5E-79E74CA87936}" presName="parTxOnlySpace" presStyleCnt="0"/>
      <dgm:spPr/>
    </dgm:pt>
    <dgm:pt modelId="{27832671-7BEF-4927-872D-F9B49300A121}" type="pres">
      <dgm:prSet presAssocID="{A6D49435-3618-463D-98FC-AEBD2D843648}" presName="parTxOnly" presStyleLbl="node1" presStyleIdx="2" presStyleCnt="4" custScaleX="8743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B64A8C-2BD6-4056-93D5-5B61853A93AE}" type="pres">
      <dgm:prSet presAssocID="{0D152D25-B415-4767-8BC4-C24305487FCF}" presName="parTxOnlySpace" presStyleCnt="0"/>
      <dgm:spPr/>
    </dgm:pt>
    <dgm:pt modelId="{6CCDD517-E5D7-46C4-A9F4-00D64C64981D}" type="pres">
      <dgm:prSet presAssocID="{19536B12-BAFC-42BF-9BFA-9A1CAFBD52E6}" presName="parTxOnly" presStyleLbl="node1" presStyleIdx="3" presStyleCnt="4" custScaleX="1146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CB116F-4C62-42A4-9CED-151D1A1486ED}" srcId="{366DEDAA-24E7-443D-BEA5-656EFFEE7266}" destId="{19536B12-BAFC-42BF-9BFA-9A1CAFBD52E6}" srcOrd="3" destOrd="0" parTransId="{38257105-DEF0-4C6B-B8E7-F28DF44DEB50}" sibTransId="{CEC9BFE6-609D-4F86-B706-04694B91F351}"/>
    <dgm:cxn modelId="{55C06929-643F-4EED-B846-6833D49D4DB8}" srcId="{366DEDAA-24E7-443D-BEA5-656EFFEE7266}" destId="{A6D49435-3618-463D-98FC-AEBD2D843648}" srcOrd="2" destOrd="0" parTransId="{D52AF198-FF2B-44FE-B18C-1501BB4B0E40}" sibTransId="{0D152D25-B415-4767-8BC4-C24305487FCF}"/>
    <dgm:cxn modelId="{AF88AB2F-E6E2-42CA-ACA8-9BAD85D34273}" type="presOf" srcId="{366DEDAA-24E7-443D-BEA5-656EFFEE7266}" destId="{79C427BC-D733-4CD1-833F-B7196D43CE91}" srcOrd="0" destOrd="0" presId="urn:microsoft.com/office/officeart/2005/8/layout/chevron1"/>
    <dgm:cxn modelId="{E26338A3-E297-4DA4-A721-5E4E2A2E16BF}" type="presOf" srcId="{19536B12-BAFC-42BF-9BFA-9A1CAFBD52E6}" destId="{6CCDD517-E5D7-46C4-A9F4-00D64C64981D}" srcOrd="0" destOrd="0" presId="urn:microsoft.com/office/officeart/2005/8/layout/chevron1"/>
    <dgm:cxn modelId="{F37BCB9E-EA60-4BA7-A8B3-81C16A5B0B13}" type="presOf" srcId="{A6D49435-3618-463D-98FC-AEBD2D843648}" destId="{27832671-7BEF-4927-872D-F9B49300A121}" srcOrd="0" destOrd="0" presId="urn:microsoft.com/office/officeart/2005/8/layout/chevron1"/>
    <dgm:cxn modelId="{EDFBB5F2-8FD8-43FF-BEC4-BB3878B8E577}" srcId="{366DEDAA-24E7-443D-BEA5-656EFFEE7266}" destId="{767071F6-3991-4E8A-A3E7-80DC49CAE478}" srcOrd="1" destOrd="0" parTransId="{07047B9C-787A-4536-8E22-F86961EC2DD8}" sibTransId="{33934C5D-2271-47E0-BD5E-79E74CA87936}"/>
    <dgm:cxn modelId="{1BB2575B-888E-4EC9-884D-72DB1C663C47}" type="presOf" srcId="{767071F6-3991-4E8A-A3E7-80DC49CAE478}" destId="{0080E53A-AD44-4561-96BC-7C0F2EA5ABAC}" srcOrd="0" destOrd="0" presId="urn:microsoft.com/office/officeart/2005/8/layout/chevron1"/>
    <dgm:cxn modelId="{1A7246DB-E838-49F8-9390-FD1F64FD920D}" type="presOf" srcId="{398A8CAF-9FEE-43BF-A8C9-2246F449BD1D}" destId="{707DFA51-1BE8-4B96-A032-0767946BAEC6}" srcOrd="0" destOrd="0" presId="urn:microsoft.com/office/officeart/2005/8/layout/chevron1"/>
    <dgm:cxn modelId="{F99BAB9C-FB80-44F8-96D9-5A7C0BA209A0}" srcId="{366DEDAA-24E7-443D-BEA5-656EFFEE7266}" destId="{398A8CAF-9FEE-43BF-A8C9-2246F449BD1D}" srcOrd="0" destOrd="0" parTransId="{506EEAF8-CEA6-45E7-9AD0-6DB4EAD83E3C}" sibTransId="{DE5AB89F-9352-4753-91D0-A0AD7720C093}"/>
    <dgm:cxn modelId="{BDED5500-4A6A-4434-9E36-64401023F4DF}" type="presParOf" srcId="{79C427BC-D733-4CD1-833F-B7196D43CE91}" destId="{707DFA51-1BE8-4B96-A032-0767946BAEC6}" srcOrd="0" destOrd="0" presId="urn:microsoft.com/office/officeart/2005/8/layout/chevron1"/>
    <dgm:cxn modelId="{B0CA552E-3E11-4E06-8ECD-19E6133F6948}" type="presParOf" srcId="{79C427BC-D733-4CD1-833F-B7196D43CE91}" destId="{300D0010-FD28-4F02-A3C3-3A62CDF6E9AF}" srcOrd="1" destOrd="0" presId="urn:microsoft.com/office/officeart/2005/8/layout/chevron1"/>
    <dgm:cxn modelId="{E66ADFCF-2546-4B9D-9C8C-DE3B5C3FA124}" type="presParOf" srcId="{79C427BC-D733-4CD1-833F-B7196D43CE91}" destId="{0080E53A-AD44-4561-96BC-7C0F2EA5ABAC}" srcOrd="2" destOrd="0" presId="urn:microsoft.com/office/officeart/2005/8/layout/chevron1"/>
    <dgm:cxn modelId="{DCCD9B1C-120F-4D35-8823-F457344A5C28}" type="presParOf" srcId="{79C427BC-D733-4CD1-833F-B7196D43CE91}" destId="{2E12F50E-43B3-401F-866F-E518FE8C231B}" srcOrd="3" destOrd="0" presId="urn:microsoft.com/office/officeart/2005/8/layout/chevron1"/>
    <dgm:cxn modelId="{510100DE-8DE1-4DA6-974B-74E772D0F348}" type="presParOf" srcId="{79C427BC-D733-4CD1-833F-B7196D43CE91}" destId="{27832671-7BEF-4927-872D-F9B49300A121}" srcOrd="4" destOrd="0" presId="urn:microsoft.com/office/officeart/2005/8/layout/chevron1"/>
    <dgm:cxn modelId="{F66E06C7-8C00-40F0-8973-62BD5B3AED16}" type="presParOf" srcId="{79C427BC-D733-4CD1-833F-B7196D43CE91}" destId="{11B64A8C-2BD6-4056-93D5-5B61853A93AE}" srcOrd="5" destOrd="0" presId="urn:microsoft.com/office/officeart/2005/8/layout/chevron1"/>
    <dgm:cxn modelId="{4662BB19-D110-4231-AE64-43F6AB87A380}" type="presParOf" srcId="{79C427BC-D733-4CD1-833F-B7196D43CE91}" destId="{6CCDD517-E5D7-46C4-A9F4-00D64C64981D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0F12ED-9D79-457A-9CF2-7F50AF041F4B}">
      <dsp:nvSpPr>
        <dsp:cNvPr id="0" name=""/>
        <dsp:cNvSpPr/>
      </dsp:nvSpPr>
      <dsp:spPr>
        <a:xfrm rot="5400000">
          <a:off x="745943" y="920585"/>
          <a:ext cx="1131150" cy="141071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656BA8-09C5-498E-B9DE-DFDDBAB6894C}">
      <dsp:nvSpPr>
        <dsp:cNvPr id="0" name=""/>
        <dsp:cNvSpPr/>
      </dsp:nvSpPr>
      <dsp:spPr>
        <a:xfrm>
          <a:off x="5279" y="205607"/>
          <a:ext cx="3548143" cy="9162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0325" cap="flat" cmpd="sng" algn="ctr">
          <a:solidFill>
            <a:schemeClr val="accent5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/>
            <a:t>14 примерных рабочих программ </a:t>
          </a:r>
          <a:br>
            <a:rPr lang="ru-RU" sz="1400" kern="1200" dirty="0"/>
          </a:br>
          <a:r>
            <a:rPr lang="ru-RU" sz="1400" kern="1200" dirty="0"/>
            <a:t>по учебным предметам НОО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/>
            <a:t> 1-4 классы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100" b="1" kern="1200" dirty="0">
              <a:solidFill>
                <a:srgbClr val="FF0000"/>
              </a:solidFill>
            </a:rPr>
            <a:t>(утверждены на заседании ФУМО 27.09.2021)</a:t>
          </a:r>
        </a:p>
      </dsp:txBody>
      <dsp:txXfrm>
        <a:off x="32116" y="232444"/>
        <a:ext cx="3494469" cy="862620"/>
      </dsp:txXfrm>
    </dsp:sp>
    <dsp:sp modelId="{24BDC8D1-BBE6-4763-B555-CB6017DFB5CD}">
      <dsp:nvSpPr>
        <dsp:cNvPr id="0" name=""/>
        <dsp:cNvSpPr/>
      </dsp:nvSpPr>
      <dsp:spPr>
        <a:xfrm rot="5415609">
          <a:off x="727438" y="2072118"/>
          <a:ext cx="1162879" cy="141071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88EFEB-9509-4559-B4AF-E272B9B430EF}">
      <dsp:nvSpPr>
        <dsp:cNvPr id="0" name=""/>
        <dsp:cNvSpPr/>
      </dsp:nvSpPr>
      <dsp:spPr>
        <a:xfrm>
          <a:off x="5279" y="1357021"/>
          <a:ext cx="3548143" cy="88497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0325" cap="flat" cmpd="sng" algn="ctr">
          <a:solidFill>
            <a:schemeClr val="accent5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/>
            <a:t>21 примерная рабочая программа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/>
            <a:t>по учебным предметам ООО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/>
            <a:t>5-9 классы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100" b="1" kern="1200" dirty="0">
              <a:solidFill>
                <a:srgbClr val="FF0000"/>
              </a:solidFill>
            </a:rPr>
            <a:t>(утверждены на заседании ФУМО 27.09.2021)</a:t>
          </a:r>
        </a:p>
      </dsp:txBody>
      <dsp:txXfrm>
        <a:off x="31199" y="1382941"/>
        <a:ext cx="3496303" cy="833137"/>
      </dsp:txXfrm>
    </dsp:sp>
    <dsp:sp modelId="{9CF95B04-FCDA-4A9B-BC57-4662DE011689}">
      <dsp:nvSpPr>
        <dsp:cNvPr id="0" name=""/>
        <dsp:cNvSpPr/>
      </dsp:nvSpPr>
      <dsp:spPr>
        <a:xfrm rot="21600000">
          <a:off x="1311586" y="2675552"/>
          <a:ext cx="4059988" cy="141071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86BEE0-5966-4D06-8BB7-684A8EE05C4F}">
      <dsp:nvSpPr>
        <dsp:cNvPr id="0" name=""/>
        <dsp:cNvSpPr/>
      </dsp:nvSpPr>
      <dsp:spPr>
        <a:xfrm>
          <a:off x="0" y="2467589"/>
          <a:ext cx="3548143" cy="99920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0325" cap="flat" cmpd="sng" algn="ctr">
          <a:solidFill>
            <a:schemeClr val="accent5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/>
            <a:t>Универсальный тематический классификатор для контента ЦОС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/>
            <a:t>Все предметы, 1-11 классы</a:t>
          </a:r>
        </a:p>
      </dsp:txBody>
      <dsp:txXfrm>
        <a:off x="29266" y="2496855"/>
        <a:ext cx="3489611" cy="940675"/>
      </dsp:txXfrm>
    </dsp:sp>
    <dsp:sp modelId="{B83DB8E9-6FB0-463F-8122-95994430A6F7}">
      <dsp:nvSpPr>
        <dsp:cNvPr id="0" name=""/>
        <dsp:cNvSpPr/>
      </dsp:nvSpPr>
      <dsp:spPr>
        <a:xfrm rot="16200000">
          <a:off x="4791530" y="2107202"/>
          <a:ext cx="1170785" cy="141071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9C3F46-FB6C-42CC-8A99-F8F4250C4869}">
      <dsp:nvSpPr>
        <dsp:cNvPr id="0" name=""/>
        <dsp:cNvSpPr/>
      </dsp:nvSpPr>
      <dsp:spPr>
        <a:xfrm>
          <a:off x="4070684" y="2535849"/>
          <a:ext cx="3548143" cy="9404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0325" cap="flat" cmpd="sng" algn="ctr">
          <a:solidFill>
            <a:schemeClr val="accent5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Серия всероссийских просветительских мероприятий </a:t>
          </a:r>
          <a:br>
            <a:rPr lang="ru-RU" sz="1600" kern="1200" dirty="0"/>
          </a:br>
          <a:r>
            <a:rPr lang="ru-RU" sz="1600" b="1" kern="1200" dirty="0"/>
            <a:t>&gt;300 000 участников</a:t>
          </a:r>
        </a:p>
      </dsp:txBody>
      <dsp:txXfrm>
        <a:off x="4098230" y="2563395"/>
        <a:ext cx="3493051" cy="885382"/>
      </dsp:txXfrm>
    </dsp:sp>
    <dsp:sp modelId="{1A2F1549-11AF-4591-B384-8778F915983A}">
      <dsp:nvSpPr>
        <dsp:cNvPr id="0" name=""/>
        <dsp:cNvSpPr/>
      </dsp:nvSpPr>
      <dsp:spPr>
        <a:xfrm rot="16200000">
          <a:off x="4791530" y="931609"/>
          <a:ext cx="1170785" cy="141071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6E8F7F-F68D-48C6-94A6-1D74AE33BEE6}">
      <dsp:nvSpPr>
        <dsp:cNvPr id="0" name=""/>
        <dsp:cNvSpPr/>
      </dsp:nvSpPr>
      <dsp:spPr>
        <a:xfrm>
          <a:off x="4070684" y="1360256"/>
          <a:ext cx="3548143" cy="9404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0325" cap="flat" cmpd="sng" algn="ctr">
          <a:solidFill>
            <a:schemeClr val="accent5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Всероссийские образовательные события, Федеральные уроки </a:t>
          </a:r>
          <a:br>
            <a:rPr lang="ru-RU" sz="1600" kern="1200" dirty="0"/>
          </a:br>
          <a:r>
            <a:rPr lang="ru-RU" sz="1600" b="1" kern="1200" dirty="0"/>
            <a:t>&gt;40 000 школ</a:t>
          </a:r>
        </a:p>
      </dsp:txBody>
      <dsp:txXfrm>
        <a:off x="4098230" y="1387802"/>
        <a:ext cx="3493051" cy="885382"/>
      </dsp:txXfrm>
    </dsp:sp>
    <dsp:sp modelId="{2D8063C5-74D1-4351-A10E-745F375D575A}">
      <dsp:nvSpPr>
        <dsp:cNvPr id="0" name=""/>
        <dsp:cNvSpPr/>
      </dsp:nvSpPr>
      <dsp:spPr>
        <a:xfrm rot="30084">
          <a:off x="5382285" y="361658"/>
          <a:ext cx="4078573" cy="141071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BA6C0C-1FA7-4D71-B506-5A9EE8EC771A}">
      <dsp:nvSpPr>
        <dsp:cNvPr id="0" name=""/>
        <dsp:cNvSpPr/>
      </dsp:nvSpPr>
      <dsp:spPr>
        <a:xfrm>
          <a:off x="4070684" y="184663"/>
          <a:ext cx="3548143" cy="9404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60325" cap="flat" cmpd="sng" algn="ctr">
          <a:solidFill>
            <a:schemeClr val="accent5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/>
            <a:t>Портал «Единое содержание </a:t>
          </a:r>
          <a:br>
            <a:rPr lang="ru-RU" sz="1600" kern="1200"/>
          </a:br>
          <a:r>
            <a:rPr lang="ru-RU" sz="1600" kern="1200"/>
            <a:t>общего образования» </a:t>
          </a:r>
          <a:br>
            <a:rPr lang="ru-RU" sz="1600" kern="1200"/>
          </a:br>
          <a:r>
            <a:rPr lang="en-US" sz="1600" b="1" kern="1200"/>
            <a:t>www.edsoo</a:t>
          </a:r>
          <a:r>
            <a:rPr lang="ru-RU" sz="1600" b="1" kern="1200"/>
            <a:t>.</a:t>
          </a:r>
          <a:r>
            <a:rPr lang="en-US" sz="1600" b="1" kern="1200"/>
            <a:t>ru</a:t>
          </a:r>
          <a:endParaRPr lang="ru-RU" sz="1600" b="1" kern="1200" dirty="0"/>
        </a:p>
      </dsp:txBody>
      <dsp:txXfrm>
        <a:off x="4098230" y="212209"/>
        <a:ext cx="3493051" cy="885382"/>
      </dsp:txXfrm>
    </dsp:sp>
    <dsp:sp modelId="{442039E6-7D64-4AB8-8D6F-4FF482C24458}">
      <dsp:nvSpPr>
        <dsp:cNvPr id="0" name=""/>
        <dsp:cNvSpPr/>
      </dsp:nvSpPr>
      <dsp:spPr>
        <a:xfrm rot="5400000">
          <a:off x="8949859" y="898454"/>
          <a:ext cx="1032727" cy="141071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9F819F-453A-4BFA-B77A-548360270841}">
      <dsp:nvSpPr>
        <dsp:cNvPr id="0" name=""/>
        <dsp:cNvSpPr/>
      </dsp:nvSpPr>
      <dsp:spPr>
        <a:xfrm>
          <a:off x="8159984" y="184663"/>
          <a:ext cx="3548143" cy="10118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/>
            <a:t>Адресная помощь школам: 35 методических пособий </a:t>
          </a:r>
          <a:br>
            <a:rPr lang="ru-RU" sz="1100" kern="1200" dirty="0"/>
          </a:br>
          <a:r>
            <a:rPr lang="ru-RU" sz="1100" kern="1200" dirty="0"/>
            <a:t>+ серия методических </a:t>
          </a:r>
          <a:r>
            <a:rPr lang="ru-RU" sz="1100" kern="1200" dirty="0" err="1"/>
            <a:t>видеоуроков</a:t>
          </a:r>
          <a:r>
            <a:rPr lang="ru-RU" sz="1100" kern="1200" dirty="0"/>
            <a:t> </a:t>
          </a:r>
          <a:br>
            <a:rPr lang="ru-RU" sz="1100" kern="1200" dirty="0"/>
          </a:br>
          <a:r>
            <a:rPr lang="ru-RU" sz="1100" b="1" kern="1200" dirty="0"/>
            <a:t>&gt;40 000 школ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/>
            <a:t>«Горячая линия» по вопросам содержания образования  </a:t>
          </a:r>
          <a:br>
            <a:rPr lang="ru-RU" sz="1100" kern="1200" dirty="0"/>
          </a:br>
          <a:r>
            <a:rPr lang="ru-RU" sz="1100" kern="1200" dirty="0"/>
            <a:t>Телефон</a:t>
          </a:r>
          <a:r>
            <a:rPr lang="ru-RU" sz="1100" b="0" kern="1200" dirty="0"/>
            <a:t>:</a:t>
          </a:r>
          <a:r>
            <a:rPr lang="ru-RU" sz="1100" b="1" kern="1200" dirty="0"/>
            <a:t> 8</a:t>
          </a:r>
          <a:r>
            <a:rPr lang="en-US" sz="1100" b="1" kern="1200" dirty="0"/>
            <a:t> </a:t>
          </a:r>
          <a:r>
            <a:rPr lang="ru-RU" sz="1100" b="1" kern="1200" dirty="0"/>
            <a:t>800</a:t>
          </a:r>
          <a:r>
            <a:rPr lang="en-US" sz="1100" b="1" kern="1200" dirty="0"/>
            <a:t> </a:t>
          </a:r>
          <a:r>
            <a:rPr lang="ru-RU" sz="1100" b="1" kern="1200" dirty="0"/>
            <a:t>200 91 25</a:t>
          </a:r>
        </a:p>
      </dsp:txBody>
      <dsp:txXfrm>
        <a:off x="8189620" y="214299"/>
        <a:ext cx="3488871" cy="952584"/>
      </dsp:txXfrm>
    </dsp:sp>
    <dsp:sp modelId="{1C2D31EE-956D-4527-A3BA-9BC523FF416F}">
      <dsp:nvSpPr>
        <dsp:cNvPr id="0" name=""/>
        <dsp:cNvSpPr/>
      </dsp:nvSpPr>
      <dsp:spPr>
        <a:xfrm rot="5400000">
          <a:off x="8841118" y="2042946"/>
          <a:ext cx="1250209" cy="141071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73E226-0ECB-445B-92CB-4EC7766B68AA}">
      <dsp:nvSpPr>
        <dsp:cNvPr id="0" name=""/>
        <dsp:cNvSpPr/>
      </dsp:nvSpPr>
      <dsp:spPr>
        <a:xfrm>
          <a:off x="8159984" y="1431638"/>
          <a:ext cx="3548143" cy="59155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/>
            <a:t>20 примерных рабочих программ по учебным предметам СОО 10-11 классы</a:t>
          </a:r>
        </a:p>
      </dsp:txBody>
      <dsp:txXfrm>
        <a:off x="8177310" y="1448964"/>
        <a:ext cx="3513491" cy="556906"/>
      </dsp:txXfrm>
    </dsp:sp>
    <dsp:sp modelId="{B0438C11-BB5D-4EC6-93BE-AA6EDDEA591C}">
      <dsp:nvSpPr>
        <dsp:cNvPr id="0" name=""/>
        <dsp:cNvSpPr/>
      </dsp:nvSpPr>
      <dsp:spPr>
        <a:xfrm>
          <a:off x="8136088" y="2258315"/>
          <a:ext cx="3595935" cy="14490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/>
            <a:t>Разработка единой концепции планирования и реализации содержания внеурочной деятельности в ОО, а также примерных программ внеурочной деятельности, методических и дидактических материалов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/>
            <a:t>Проект «Учимся для жизни»: естественнонаучная и математическая грамотность, профориентация</a:t>
          </a:r>
        </a:p>
      </dsp:txBody>
      <dsp:txXfrm>
        <a:off x="8178529" y="2300756"/>
        <a:ext cx="3511053" cy="13641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7DFA51-1BE8-4B96-A032-0767946BAEC6}">
      <dsp:nvSpPr>
        <dsp:cNvPr id="0" name=""/>
        <dsp:cNvSpPr/>
      </dsp:nvSpPr>
      <dsp:spPr>
        <a:xfrm>
          <a:off x="0" y="0"/>
          <a:ext cx="2733569" cy="121280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accent5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Обновлены ФГОС НОО, ФГОС ООО</a:t>
          </a:r>
          <a:endParaRPr lang="ru-RU" sz="1800" kern="1200" dirty="0"/>
        </a:p>
      </dsp:txBody>
      <dsp:txXfrm>
        <a:off x="606400" y="0"/>
        <a:ext cx="1520769" cy="1212800"/>
      </dsp:txXfrm>
    </dsp:sp>
    <dsp:sp modelId="{0080E53A-AD44-4561-96BC-7C0F2EA5ABAC}">
      <dsp:nvSpPr>
        <dsp:cNvPr id="0" name=""/>
        <dsp:cNvSpPr/>
      </dsp:nvSpPr>
      <dsp:spPr>
        <a:xfrm>
          <a:off x="2377466" y="0"/>
          <a:ext cx="2792761" cy="121280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accent5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Обновлены Примерные ООП НОО,</a:t>
          </a:r>
          <a:br>
            <a:rPr lang="ru-RU" sz="1800" b="1" kern="1200" dirty="0"/>
          </a:br>
          <a:r>
            <a:rPr lang="ru-RU" sz="1800" b="1" kern="1200" dirty="0"/>
            <a:t>ООП ООО</a:t>
          </a:r>
        </a:p>
      </dsp:txBody>
      <dsp:txXfrm>
        <a:off x="2983866" y="0"/>
        <a:ext cx="1579961" cy="1212800"/>
      </dsp:txXfrm>
    </dsp:sp>
    <dsp:sp modelId="{27832671-7BEF-4927-872D-F9B49300A121}">
      <dsp:nvSpPr>
        <dsp:cNvPr id="0" name=""/>
        <dsp:cNvSpPr/>
      </dsp:nvSpPr>
      <dsp:spPr>
        <a:xfrm>
          <a:off x="4809740" y="0"/>
          <a:ext cx="3151733" cy="121280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accent5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Организована методическая поддержка педагогов </a:t>
          </a:r>
        </a:p>
      </dsp:txBody>
      <dsp:txXfrm>
        <a:off x="5416140" y="0"/>
        <a:ext cx="1938933" cy="1212800"/>
      </dsp:txXfrm>
    </dsp:sp>
    <dsp:sp modelId="{6CCDD517-E5D7-46C4-A9F4-00D64C64981D}">
      <dsp:nvSpPr>
        <dsp:cNvPr id="0" name=""/>
        <dsp:cNvSpPr/>
      </dsp:nvSpPr>
      <dsp:spPr>
        <a:xfrm>
          <a:off x="7600988" y="0"/>
          <a:ext cx="4131932" cy="121280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>
              <a:solidFill>
                <a:schemeClr val="accent4">
                  <a:lumMod val="75000"/>
                </a:schemeClr>
              </a:solidFill>
            </a:rPr>
            <a:t>Обновлен ФГОС СОО </a:t>
          </a:r>
          <a:br>
            <a:rPr lang="ru-RU" sz="1600" b="1" kern="1200" dirty="0">
              <a:solidFill>
                <a:schemeClr val="accent4">
                  <a:lumMod val="75000"/>
                </a:schemeClr>
              </a:solidFill>
            </a:rPr>
          </a:br>
          <a:r>
            <a:rPr lang="ru-RU" sz="1600" b="1" kern="1200" dirty="0">
              <a:solidFill>
                <a:schemeClr val="accent4">
                  <a:lumMod val="75000"/>
                </a:schemeClr>
              </a:solidFill>
            </a:rPr>
            <a:t>и программы СОО;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>
              <a:solidFill>
                <a:schemeClr val="accent4">
                  <a:lumMod val="75000"/>
                </a:schemeClr>
              </a:solidFill>
            </a:rPr>
            <a:t>внедрены обновленные образовательные программы НОО, ООО</a:t>
          </a:r>
          <a:endParaRPr lang="ru-RU" sz="1600" b="1" kern="1200" dirty="0"/>
        </a:p>
      </dsp:txBody>
      <dsp:txXfrm>
        <a:off x="8207388" y="0"/>
        <a:ext cx="2919132" cy="1212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B3C958-FF4C-4228-B5AF-831DDF97EC9B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22E73-D56E-4121-948D-D19CCFC926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560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CABA-9B66-4FF5-8CB6-67D762D421B2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349D-0FC5-4C08-89C6-F968DC0A13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588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CABA-9B66-4FF5-8CB6-67D762D421B2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349D-0FC5-4C08-89C6-F968DC0A13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994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CABA-9B66-4FF5-8CB6-67D762D421B2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349D-0FC5-4C08-89C6-F968DC0A13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46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CABA-9B66-4FF5-8CB6-67D762D421B2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349D-0FC5-4C08-89C6-F968DC0A13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897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CABA-9B66-4FF5-8CB6-67D762D421B2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349D-0FC5-4C08-89C6-F968DC0A13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00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CABA-9B66-4FF5-8CB6-67D762D421B2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349D-0FC5-4C08-89C6-F968DC0A13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8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CABA-9B66-4FF5-8CB6-67D762D421B2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349D-0FC5-4C08-89C6-F968DC0A13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477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CABA-9B66-4FF5-8CB6-67D762D421B2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349D-0FC5-4C08-89C6-F968DC0A13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161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CABA-9B66-4FF5-8CB6-67D762D421B2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349D-0FC5-4C08-89C6-F968DC0A13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5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CABA-9B66-4FF5-8CB6-67D762D421B2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349D-0FC5-4C08-89C6-F968DC0A13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226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CABA-9B66-4FF5-8CB6-67D762D421B2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349D-0FC5-4C08-89C6-F968DC0A13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66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9CABA-9B66-4FF5-8CB6-67D762D421B2}" type="datetimeFigureOut">
              <a:rPr lang="ru-RU" smtClean="0"/>
              <a:t>01.10.2021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3349D-0FC5-4C08-89C6-F968DC0A13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56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8235" y="344451"/>
            <a:ext cx="1106957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поручений Президента РФ от 24 сентября 2021 г. по итогам заседания Президиума Государственного Совета по общему образованию</a:t>
            </a:r>
            <a:endParaRPr lang="ru-RU" sz="32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1684" y="1914111"/>
            <a:ext cx="11109158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сократить количество контрольных и проверочных работ в школах</a:t>
            </a:r>
          </a:p>
          <a:p>
            <a:pPr marL="342900" indent="-342900" algn="just">
              <a:buFontTx/>
              <a:buChar char="-"/>
            </a:pPr>
            <a:endParaRPr lang="ru-RU" sz="11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endParaRPr lang="ru-RU" sz="11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endParaRPr lang="ru-RU" sz="11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проанализировать, сколько времени школьники реально тратят на домашние задания, и оптимизировать его, предусмотрев, например, выполнение домашних заданий в рамках «Школы полного дня» или в группах продленного дня</a:t>
            </a:r>
          </a:p>
          <a:p>
            <a:pPr marL="342900" indent="-342900" algn="just">
              <a:buFontTx/>
              <a:buChar char="-"/>
            </a:pPr>
            <a:endParaRPr lang="ru-RU" sz="11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1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1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с 1 января 2023 г. применять при электронном обучении в школах и колледжах исключительно государственные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информресурсы</a:t>
            </a: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43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9271"/>
            <a:ext cx="11926957" cy="1091908"/>
          </a:xfrm>
        </p:spPr>
        <p:txBody>
          <a:bodyPr>
            <a:normAutofit/>
          </a:bodyPr>
          <a:lstStyle/>
          <a:p>
            <a:pPr marL="342900" indent="-342900" algn="ctr">
              <a:lnSpc>
                <a:spcPct val="100000"/>
              </a:lnSpc>
              <a:spcBef>
                <a:spcPts val="0"/>
              </a:spcBef>
            </a:pP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Регламентация количества оценочных процедур в школах (контрольных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 проверочных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работ)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31" y="1331843"/>
            <a:ext cx="3927002" cy="481053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3218" y="1553047"/>
            <a:ext cx="6768547" cy="218406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8193" y="3958316"/>
            <a:ext cx="6188764" cy="2647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69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57E3C7ED-0209-4B63-B23B-AFC019DD3DDB}"/>
              </a:ext>
            </a:extLst>
          </p:cNvPr>
          <p:cNvSpPr txBox="1"/>
          <p:nvPr/>
        </p:nvSpPr>
        <p:spPr>
          <a:xfrm>
            <a:off x="266991" y="246878"/>
            <a:ext cx="113685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Обновление содержания общего образования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135" y="1014203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4BACC6">
                    <a:lumMod val="75000"/>
                  </a:srgbClr>
                </a:solidFill>
              </a:rPr>
              <a:t>2021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86297" y="934459"/>
            <a:ext cx="12057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8064A2">
                    <a:lumMod val="75000"/>
                  </a:srgbClr>
                </a:solidFill>
              </a:rPr>
              <a:t>2022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550791549"/>
              </p:ext>
            </p:extLst>
          </p:nvPr>
        </p:nvGraphicFramePr>
        <p:xfrm>
          <a:off x="266991" y="2781300"/>
          <a:ext cx="11737304" cy="3892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569615140"/>
              </p:ext>
            </p:extLst>
          </p:nvPr>
        </p:nvGraphicFramePr>
        <p:xfrm>
          <a:off x="185675" y="1622040"/>
          <a:ext cx="11737304" cy="121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6" name="Прямая соединительная линия 5"/>
          <p:cNvCxnSpPr>
            <a:stCxn id="5" idx="3"/>
          </p:cNvCxnSpPr>
          <p:nvPr/>
        </p:nvCxnSpPr>
        <p:spPr>
          <a:xfrm>
            <a:off x="1479287" y="1306591"/>
            <a:ext cx="9379464" cy="0"/>
          </a:xfrm>
          <a:prstGeom prst="line">
            <a:avLst/>
          </a:prstGeom>
          <a:ln w="76200">
            <a:gradFill flip="none" rotWithShape="1">
              <a:gsLst>
                <a:gs pos="0">
                  <a:schemeClr val="accent5">
                    <a:lumMod val="60000"/>
                    <a:lumOff val="40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10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3591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в образовательном процессе банка заданий для оценки функциональной грамотности учащихся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Функционирует с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октября 2020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года, содержание заданий разработано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ФГБНУ «Институт стратегии развития образования Российской академии образования»</a:t>
            </a:r>
          </a:p>
          <a:p>
            <a:pPr marL="0" indent="0">
              <a:buNone/>
            </a:pP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организовать работу общеобразовательных организаций региона – все необходимые для работы материалы находятся в информационно-телекоммуникационной сети «Интернет»  по адресам: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https://fg.resh.edu.ru/,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https://fipi.ru/otkrytyy-bank-zadaniy-dlya-otsenki-yestestvennonauchnoy-gramotnosti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05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178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проекта «500+»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5695" y="1307431"/>
            <a:ext cx="10515600" cy="40193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Октябрь 2021 года     </a:t>
            </a:r>
            <a:r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реализации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</a:t>
            </a:r>
          </a:p>
          <a:p>
            <a:pPr marL="0" indent="0">
              <a:buNone/>
            </a:pPr>
            <a:endParaRPr lang="ru-RU" sz="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185 школ Свердловской области - участники проекта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адресной методической помощи школам с низкими образовательными результатами обучающихся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653000"/>
              </p:ext>
            </p:extLst>
          </p:nvPr>
        </p:nvGraphicFramePr>
        <p:xfrm>
          <a:off x="581525" y="3476951"/>
          <a:ext cx="10515601" cy="23593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22930"/>
                <a:gridCol w="2919131"/>
                <a:gridCol w="2136770"/>
                <a:gridCol w="2136770"/>
              </a:tblGrid>
              <a:tr h="4565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Количество школ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Количество муниципальных образований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Из них: городских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Из них: сельских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434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185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- 32,8% от общего количества школ с низкими образовательными результатами 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- 18% от общего количества школ Свердловской области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55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75,3% от общего количества муниципальных образований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97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52,4% от количества школ – участников проекта 500+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88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47,6 от количества школ – участников проекта 500+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244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7016" y="365126"/>
            <a:ext cx="10866783" cy="60891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школьных спортивных клубов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004523"/>
              </p:ext>
            </p:extLst>
          </p:nvPr>
        </p:nvGraphicFramePr>
        <p:xfrm>
          <a:off x="296779" y="1118415"/>
          <a:ext cx="5566611" cy="55113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09237"/>
                <a:gridCol w="1988556"/>
                <a:gridCol w="2068818"/>
              </a:tblGrid>
              <a:tr h="758792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Процент внесения сведений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о ШСК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в региональный реестр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</a:rPr>
                        <a:t>0%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</a:rPr>
                        <a:t>75-100%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 anchor="ctr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Асбестовский</a:t>
                      </a:r>
                      <a:r>
                        <a:rPr lang="ru-RU" sz="1100" dirty="0">
                          <a:effectLst/>
                        </a:rPr>
                        <a:t> ГО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г. Нижний Тагил (75,4%)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Ачитский</a:t>
                      </a:r>
                      <a:r>
                        <a:rPr lang="ru-RU" sz="1100" dirty="0">
                          <a:effectLst/>
                        </a:rPr>
                        <a:t> ГО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 Карпинск (83,3%)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059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Бисертский</a:t>
                      </a:r>
                      <a:r>
                        <a:rPr lang="ru-RU" sz="1100" dirty="0">
                          <a:effectLst/>
                        </a:rPr>
                        <a:t> ГО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 Ревда (100%)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Верхнесалдинский</a:t>
                      </a:r>
                      <a:r>
                        <a:rPr lang="ru-RU" sz="1100" dirty="0">
                          <a:effectLst/>
                        </a:rPr>
                        <a:t> ГО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 </a:t>
                      </a:r>
                      <a:r>
                        <a:rPr lang="ru-RU" sz="1100" dirty="0" err="1">
                          <a:effectLst/>
                        </a:rPr>
                        <a:t>Рефтинский</a:t>
                      </a:r>
                      <a:r>
                        <a:rPr lang="ru-RU" sz="1100" dirty="0">
                          <a:effectLst/>
                        </a:rPr>
                        <a:t> (100%)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Гаринский</a:t>
                      </a:r>
                      <a:r>
                        <a:rPr lang="ru-RU" sz="1100" dirty="0">
                          <a:effectLst/>
                        </a:rPr>
                        <a:t> ГО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 Староуткинск (100%)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5175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 Верх-Нейвинский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МО «посёлок Уральский» (100%)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009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 Верхнее Дуброво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Североуральский</a:t>
                      </a:r>
                      <a:r>
                        <a:rPr lang="ru-RU" sz="1100" dirty="0">
                          <a:effectLst/>
                        </a:rPr>
                        <a:t> ГО (100%)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 Верхний Тагил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Шалинский</a:t>
                      </a:r>
                      <a:r>
                        <a:rPr lang="ru-RU" sz="1100" dirty="0">
                          <a:effectLst/>
                        </a:rPr>
                        <a:t> ГО (75%)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5175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 Верхняя Тура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 Верхотурский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 Заречный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7062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 ЗАТО Свободный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 Красноуфимск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 Нижняя Салда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 Пелым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 Среднеуральск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Качканарский ГО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Кировградский ГО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5808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Малышевский ГО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5175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Махнёвское</a:t>
                      </a:r>
                      <a:r>
                        <a:rPr lang="ru-RU" sz="1100" dirty="0">
                          <a:effectLst/>
                        </a:rPr>
                        <a:t> МО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МО Алапаевское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МО город Ирбит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Новолялинский</a:t>
                      </a:r>
                      <a:r>
                        <a:rPr lang="ru-RU" sz="1100" dirty="0">
                          <a:effectLst/>
                        </a:rPr>
                        <a:t> ГО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Сосьвинский</a:t>
                      </a:r>
                      <a:r>
                        <a:rPr lang="ru-RU" sz="1100" dirty="0">
                          <a:effectLst/>
                        </a:rPr>
                        <a:t> ГО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Таборинский</a:t>
                      </a:r>
                      <a:r>
                        <a:rPr lang="ru-RU" sz="1100" dirty="0">
                          <a:effectLst/>
                        </a:rPr>
                        <a:t> МР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Тавдинский ГО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  <a:tr h="16309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Тугулымский</a:t>
                      </a:r>
                      <a:r>
                        <a:rPr lang="ru-RU" sz="1100" dirty="0">
                          <a:effectLst/>
                        </a:rPr>
                        <a:t> ГО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3" marR="46013" marT="0" marB="0"/>
                </a:tc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6007768" y="4749494"/>
            <a:ext cx="6096000" cy="1639873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06000"/>
              </a:lnSpc>
              <a:spcAft>
                <a:spcPts val="0"/>
              </a:spcAft>
            </a:pPr>
            <a:r>
              <a:rPr lang="ru-RU" sz="2400" spc="-30" dirty="0" smtClean="0">
                <a:solidFill>
                  <a:srgbClr val="002060"/>
                </a:solidFill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Данные для внесения в реестр необходимо направить во Дворец молодёжи: </a:t>
            </a:r>
            <a:r>
              <a:rPr lang="ru-RU" sz="2400" spc="-30" dirty="0" err="1" smtClean="0">
                <a:solidFill>
                  <a:srgbClr val="002060"/>
                </a:solidFill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эл.адрес</a:t>
            </a:r>
            <a:r>
              <a:rPr lang="ru-RU" sz="2400" spc="-30" dirty="0" smtClean="0">
                <a:solidFill>
                  <a:srgbClr val="002060"/>
                </a:solidFill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sytnik@irc66.ru – Гордеева Екатерина Викторовна, телефон: (343) 286-97-32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07768" y="1118415"/>
            <a:ext cx="6096000" cy="3114699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just">
              <a:lnSpc>
                <a:spcPct val="105000"/>
              </a:lnSpc>
              <a:spcAft>
                <a:spcPts val="800"/>
              </a:spcAft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Целевой показатель</a:t>
            </a:r>
          </a:p>
          <a:p>
            <a:pPr indent="449580" algn="just">
              <a:lnSpc>
                <a:spcPct val="105000"/>
              </a:lnSpc>
              <a:spcAft>
                <a:spcPts val="800"/>
              </a:spcAft>
            </a:pPr>
            <a:r>
              <a:rPr lang="ru-RU" sz="2400" dirty="0" smtClean="0">
                <a:solidFill>
                  <a:srgbClr val="002060"/>
                </a:solidFill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 год – </a:t>
            </a:r>
            <a:r>
              <a:rPr lang="ru-RU" sz="2400" dirty="0" smtClean="0">
                <a:solidFill>
                  <a:srgbClr val="FF0000"/>
                </a:solidFill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75%</a:t>
            </a:r>
          </a:p>
          <a:p>
            <a:pPr indent="449580" algn="just">
              <a:lnSpc>
                <a:spcPct val="105000"/>
              </a:lnSpc>
              <a:spcAft>
                <a:spcPts val="800"/>
              </a:spcAft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2024 год – </a:t>
            </a:r>
            <a:r>
              <a:rPr lang="ru-RU" sz="2400" dirty="0" smtClean="0">
                <a:solidFill>
                  <a:srgbClr val="FF0000"/>
                </a:solidFill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100%</a:t>
            </a:r>
          </a:p>
          <a:p>
            <a:pPr indent="449580" algn="just">
              <a:lnSpc>
                <a:spcPct val="105000"/>
              </a:lnSpc>
              <a:spcAft>
                <a:spcPts val="800"/>
              </a:spcAft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2400" dirty="0" smtClean="0">
                <a:solidFill>
                  <a:srgbClr val="FF0000"/>
                </a:solidFill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30.09.2021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региональный реестр школьных спортивных клубов внесены 254 ШСК </a:t>
            </a:r>
            <a:r>
              <a:rPr lang="ru-RU" sz="2400" dirty="0" smtClean="0">
                <a:solidFill>
                  <a:srgbClr val="FF0000"/>
                </a:solidFill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(26,7%)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федеральный реестр внесены 229 ШСК </a:t>
            </a:r>
            <a:r>
              <a:rPr lang="ru-RU" sz="2400" dirty="0" smtClean="0">
                <a:solidFill>
                  <a:srgbClr val="FF0000"/>
                </a:solidFill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(24,1%)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71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482</Words>
  <Application>Microsoft Office PowerPoint</Application>
  <PresentationFormat>Широкоэкранный</PresentationFormat>
  <Paragraphs>154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Liberation Serif</vt:lpstr>
      <vt:lpstr>Times New Roman</vt:lpstr>
      <vt:lpstr>Тема Office</vt:lpstr>
      <vt:lpstr>Презентация PowerPoint</vt:lpstr>
      <vt:lpstr>Регламентация количества оценочных процедур в школах (контрольных и проверочных работ)</vt:lpstr>
      <vt:lpstr>Презентация PowerPoint</vt:lpstr>
      <vt:lpstr>Использование в образовательном процессе банка заданий для оценки функциональной грамотности учащихся</vt:lpstr>
      <vt:lpstr>Реализация проекта «500+»</vt:lpstr>
      <vt:lpstr>Создание школьных спортивных клубов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Сокольская Наталья Ивановна</dc:creator>
  <cp:lastModifiedBy>Сокольская Наталья Ивановна</cp:lastModifiedBy>
  <cp:revision>12</cp:revision>
  <dcterms:created xsi:type="dcterms:W3CDTF">2021-09-30T11:55:39Z</dcterms:created>
  <dcterms:modified xsi:type="dcterms:W3CDTF">2021-10-01T03:11:32Z</dcterms:modified>
</cp:coreProperties>
</file>