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79" r:id="rId2"/>
    <p:sldId id="266" r:id="rId3"/>
    <p:sldId id="277" r:id="rId4"/>
    <p:sldId id="278" r:id="rId5"/>
    <p:sldId id="267" r:id="rId6"/>
    <p:sldId id="268" r:id="rId7"/>
    <p:sldId id="269" r:id="rId8"/>
    <p:sldId id="270" r:id="rId9"/>
    <p:sldId id="271" r:id="rId10"/>
    <p:sldId id="272" r:id="rId11"/>
    <p:sldId id="273" r:id="rId12"/>
    <p:sldId id="274" r:id="rId13"/>
    <p:sldId id="275" r:id="rId14"/>
    <p:sldId id="276" r:id="rId15"/>
    <p:sldId id="280" r:id="rId16"/>
    <p:sldId id="281" r:id="rId17"/>
  </p:sldIdLst>
  <p:sldSz cx="10080625" cy="5670550"/>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30" autoAdjust="0"/>
    <p:restoredTop sz="94660"/>
  </p:normalViewPr>
  <p:slideViewPr>
    <p:cSldViewPr snapToGrid="0">
      <p:cViewPr varScale="1">
        <p:scale>
          <a:sx n="96" d="100"/>
          <a:sy n="96" d="100"/>
        </p:scale>
        <p:origin x="7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Верхний колонтитул 1"/>
          <p:cNvSpPr txBox="1">
            <a:spLocks noGrp="1"/>
          </p:cNvSpPr>
          <p:nvPr>
            <p:ph type="hdr" sz="quarter"/>
          </p:nvPr>
        </p:nvSpPr>
        <p:spPr>
          <a:xfrm>
            <a:off x="0" y="1"/>
            <a:ext cx="2922988" cy="492965"/>
          </a:xfrm>
          <a:prstGeom prst="rect">
            <a:avLst/>
          </a:prstGeom>
          <a:noFill/>
          <a:ln>
            <a:noFill/>
          </a:ln>
        </p:spPr>
        <p:txBody>
          <a:bodyPr vert="horz" wrap="none" lIns="83794" tIns="41892" rIns="83794" bIns="41892" anchor="t" anchorCtr="0" compatLnSpc="0">
            <a:noAutofit/>
          </a:bodyPr>
          <a:lstStyle/>
          <a:p>
            <a:pPr defTabSz="851306" hangingPunct="0">
              <a:defRPr sz="1400" b="0" i="0" u="none" strike="noStrike" kern="0" cap="none" spc="0" baseline="0">
                <a:solidFill>
                  <a:srgbClr val="000000"/>
                </a:solidFill>
                <a:uFillTx/>
              </a:defRPr>
            </a:pPr>
            <a:endParaRPr lang="en-US" sz="1300">
              <a:solidFill>
                <a:srgbClr val="000000"/>
              </a:solidFill>
              <a:latin typeface="Liberation Sans" pitchFamily="18"/>
              <a:ea typeface="Microsoft YaHei" pitchFamily="2"/>
              <a:cs typeface="Mangal" pitchFamily="2"/>
            </a:endParaRPr>
          </a:p>
        </p:txBody>
      </p:sp>
      <p:sp>
        <p:nvSpPr>
          <p:cNvPr id="3" name="Дата 2"/>
          <p:cNvSpPr txBox="1">
            <a:spLocks noGrp="1"/>
          </p:cNvSpPr>
          <p:nvPr>
            <p:ph type="dt" sz="quarter" idx="1"/>
          </p:nvPr>
        </p:nvSpPr>
        <p:spPr>
          <a:xfrm>
            <a:off x="3812457" y="1"/>
            <a:ext cx="2922988" cy="492965"/>
          </a:xfrm>
          <a:prstGeom prst="rect">
            <a:avLst/>
          </a:prstGeom>
          <a:noFill/>
          <a:ln>
            <a:noFill/>
          </a:ln>
        </p:spPr>
        <p:txBody>
          <a:bodyPr vert="horz" wrap="none" lIns="83794" tIns="41892" rIns="83794" bIns="41892" anchor="t" anchorCtr="0" compatLnSpc="0">
            <a:noAutofit/>
          </a:bodyPr>
          <a:lstStyle/>
          <a:p>
            <a:pPr algn="r" defTabSz="851306" hangingPunct="0">
              <a:defRPr sz="1400" b="0" i="0" u="none" strike="noStrike" kern="0" cap="none" spc="0" baseline="0">
                <a:solidFill>
                  <a:srgbClr val="000000"/>
                </a:solidFill>
                <a:uFillTx/>
              </a:defRPr>
            </a:pPr>
            <a:endParaRPr lang="en-US" sz="1300">
              <a:solidFill>
                <a:srgbClr val="000000"/>
              </a:solidFill>
              <a:latin typeface="Liberation Sans" pitchFamily="18"/>
              <a:ea typeface="Microsoft YaHei" pitchFamily="2"/>
              <a:cs typeface="Mangal" pitchFamily="2"/>
            </a:endParaRPr>
          </a:p>
        </p:txBody>
      </p:sp>
      <p:sp>
        <p:nvSpPr>
          <p:cNvPr id="4" name="Нижний колонтитул 3"/>
          <p:cNvSpPr txBox="1">
            <a:spLocks noGrp="1"/>
          </p:cNvSpPr>
          <p:nvPr>
            <p:ph type="ftr" sz="quarter" idx="2"/>
          </p:nvPr>
        </p:nvSpPr>
        <p:spPr>
          <a:xfrm>
            <a:off x="0" y="9372998"/>
            <a:ext cx="2922988" cy="492965"/>
          </a:xfrm>
          <a:prstGeom prst="rect">
            <a:avLst/>
          </a:prstGeom>
          <a:noFill/>
          <a:ln>
            <a:noFill/>
          </a:ln>
        </p:spPr>
        <p:txBody>
          <a:bodyPr vert="horz" wrap="none" lIns="83794" tIns="41892" rIns="83794" bIns="41892" anchor="b" anchorCtr="0" compatLnSpc="0">
            <a:noAutofit/>
          </a:bodyPr>
          <a:lstStyle/>
          <a:p>
            <a:pPr defTabSz="851306" hangingPunct="0">
              <a:defRPr sz="1400" b="0" i="0" u="none" strike="noStrike" kern="0" cap="none" spc="0" baseline="0">
                <a:solidFill>
                  <a:srgbClr val="000000"/>
                </a:solidFill>
                <a:uFillTx/>
              </a:defRPr>
            </a:pPr>
            <a:endParaRPr lang="en-US" sz="1300">
              <a:solidFill>
                <a:srgbClr val="000000"/>
              </a:solidFill>
              <a:latin typeface="Liberation Sans" pitchFamily="18"/>
              <a:ea typeface="Microsoft YaHei" pitchFamily="2"/>
              <a:cs typeface="Mangal" pitchFamily="2"/>
            </a:endParaRPr>
          </a:p>
        </p:txBody>
      </p:sp>
      <p:sp>
        <p:nvSpPr>
          <p:cNvPr id="5" name="Номер слайда 4"/>
          <p:cNvSpPr txBox="1">
            <a:spLocks noGrp="1"/>
          </p:cNvSpPr>
          <p:nvPr>
            <p:ph type="sldNum" sz="quarter" idx="3"/>
          </p:nvPr>
        </p:nvSpPr>
        <p:spPr>
          <a:xfrm>
            <a:off x="3812457" y="9372998"/>
            <a:ext cx="2922988" cy="492965"/>
          </a:xfrm>
          <a:prstGeom prst="rect">
            <a:avLst/>
          </a:prstGeom>
          <a:noFill/>
          <a:ln>
            <a:noFill/>
          </a:ln>
        </p:spPr>
        <p:txBody>
          <a:bodyPr vert="horz" wrap="none" lIns="83794" tIns="41892" rIns="83794" bIns="41892" anchor="b" anchorCtr="0" compatLnSpc="0">
            <a:noAutofit/>
          </a:bodyPr>
          <a:lstStyle/>
          <a:p>
            <a:pPr algn="r" defTabSz="851306" hangingPunct="0">
              <a:defRPr sz="1400" b="0" i="0" u="none" strike="noStrike" kern="0" cap="none" spc="0" baseline="0">
                <a:solidFill>
                  <a:srgbClr val="000000"/>
                </a:solidFill>
                <a:uFillTx/>
              </a:defRPr>
            </a:pPr>
            <a:fld id="{B7DC5A84-61F8-4BA1-B262-805CC7DA0B85}" type="slidenum">
              <a:pPr algn="r" defTabSz="851306" hangingPunct="0">
                <a:defRPr sz="1400" b="0" i="0" u="none" strike="noStrike" kern="0" cap="none" spc="0" baseline="0">
                  <a:solidFill>
                    <a:srgbClr val="000000"/>
                  </a:solidFill>
                  <a:uFillTx/>
                </a:defRPr>
              </a:pPr>
              <a:t>‹#›</a:t>
            </a:fld>
            <a:endParaRPr lang="en-US" sz="1300">
              <a:solidFill>
                <a:srgbClr val="000000"/>
              </a:solidFill>
              <a:latin typeface="Liberation Sans" pitchFamily="18"/>
              <a:ea typeface="Microsoft YaHei" pitchFamily="2"/>
              <a:cs typeface="Mangal" pitchFamily="2"/>
            </a:endParaRPr>
          </a:p>
        </p:txBody>
      </p:sp>
    </p:spTree>
    <p:extLst>
      <p:ext uri="{BB962C8B-B14F-4D97-AF65-F5344CB8AC3E}">
        <p14:creationId xmlns:p14="http://schemas.microsoft.com/office/powerpoint/2010/main" val="2171004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Образ слайда 1"/>
          <p:cNvSpPr>
            <a:spLocks noGrp="1" noRot="1" noChangeAspect="1"/>
          </p:cNvSpPr>
          <p:nvPr>
            <p:ph type="sldImg" idx="2"/>
          </p:nvPr>
        </p:nvSpPr>
        <p:spPr>
          <a:xfrm>
            <a:off x="79375" y="749300"/>
            <a:ext cx="6575425" cy="3700463"/>
          </a:xfrm>
          <a:prstGeom prst="rect">
            <a:avLst/>
          </a:prstGeom>
          <a:noFill/>
          <a:ln>
            <a:noFill/>
            <a:prstDash val="solid"/>
          </a:ln>
        </p:spPr>
      </p:sp>
      <p:sp>
        <p:nvSpPr>
          <p:cNvPr id="3" name="Заметки 2"/>
          <p:cNvSpPr txBox="1">
            <a:spLocks noGrp="1"/>
          </p:cNvSpPr>
          <p:nvPr>
            <p:ph type="body" sz="quarter" idx="3"/>
          </p:nvPr>
        </p:nvSpPr>
        <p:spPr>
          <a:xfrm>
            <a:off x="673577" y="4686319"/>
            <a:ext cx="5388301" cy="4439491"/>
          </a:xfrm>
          <a:prstGeom prst="rect">
            <a:avLst/>
          </a:prstGeom>
          <a:noFill/>
          <a:ln>
            <a:noFill/>
          </a:ln>
        </p:spPr>
        <p:txBody>
          <a:bodyPr vert="horz" wrap="square" lIns="0" tIns="0" rIns="0" bIns="0" anchor="t" anchorCtr="0" compatLnSpc="1">
            <a:noAutofit/>
          </a:bodyPr>
          <a:lstStyle/>
          <a:p>
            <a:pPr lvl="0"/>
            <a:endParaRPr lang="en-US"/>
          </a:p>
        </p:txBody>
      </p:sp>
      <p:sp>
        <p:nvSpPr>
          <p:cNvPr id="4" name="Верхний колонтитул 3"/>
          <p:cNvSpPr txBox="1">
            <a:spLocks noGrp="1"/>
          </p:cNvSpPr>
          <p:nvPr>
            <p:ph type="hdr" sz="quarter"/>
          </p:nvPr>
        </p:nvSpPr>
        <p:spPr>
          <a:xfrm>
            <a:off x="0" y="1"/>
            <a:ext cx="2922988" cy="492965"/>
          </a:xfrm>
          <a:prstGeom prst="rect">
            <a:avLst/>
          </a:prstGeom>
          <a:noFill/>
          <a:ln>
            <a:noFill/>
          </a:ln>
        </p:spPr>
        <p:txBody>
          <a:bodyPr vert="horz" wrap="square" lIns="0" tIns="0" rIns="0" bIns="0" anchor="t" anchorCtr="0" compatLnSpc="1">
            <a:noAutofit/>
          </a:bodyPr>
          <a:lstStyle>
            <a:lvl1pPr marL="0" marR="0" lvl="0" indent="0" algn="l" defTabSz="851306"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en-US"/>
          </a:p>
        </p:txBody>
      </p:sp>
      <p:sp>
        <p:nvSpPr>
          <p:cNvPr id="5" name="Дата 4"/>
          <p:cNvSpPr txBox="1">
            <a:spLocks noGrp="1"/>
          </p:cNvSpPr>
          <p:nvPr>
            <p:ph type="dt" idx="1"/>
          </p:nvPr>
        </p:nvSpPr>
        <p:spPr>
          <a:xfrm>
            <a:off x="3812457" y="1"/>
            <a:ext cx="2922988" cy="492965"/>
          </a:xfrm>
          <a:prstGeom prst="rect">
            <a:avLst/>
          </a:prstGeom>
          <a:noFill/>
          <a:ln>
            <a:noFill/>
          </a:ln>
        </p:spPr>
        <p:txBody>
          <a:bodyPr vert="horz" wrap="square" lIns="0" tIns="0" rIns="0" bIns="0" anchor="t" anchorCtr="0" compatLnSpc="1">
            <a:noAutofit/>
          </a:bodyPr>
          <a:lstStyle>
            <a:lvl1pPr marL="0" marR="0" lvl="0" indent="0" algn="r" defTabSz="851306"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en-US"/>
          </a:p>
        </p:txBody>
      </p:sp>
      <p:sp>
        <p:nvSpPr>
          <p:cNvPr id="6" name="Нижний колонтитул 5"/>
          <p:cNvSpPr txBox="1">
            <a:spLocks noGrp="1"/>
          </p:cNvSpPr>
          <p:nvPr>
            <p:ph type="ftr" sz="quarter" idx="4"/>
          </p:nvPr>
        </p:nvSpPr>
        <p:spPr>
          <a:xfrm>
            <a:off x="0" y="9372998"/>
            <a:ext cx="2922988" cy="492965"/>
          </a:xfrm>
          <a:prstGeom prst="rect">
            <a:avLst/>
          </a:prstGeom>
          <a:noFill/>
          <a:ln>
            <a:noFill/>
          </a:ln>
        </p:spPr>
        <p:txBody>
          <a:bodyPr vert="horz" wrap="square" lIns="0" tIns="0" rIns="0" bIns="0" anchor="b" anchorCtr="0" compatLnSpc="1">
            <a:noAutofit/>
          </a:bodyPr>
          <a:lstStyle>
            <a:lvl1pPr marL="0" marR="0" lvl="0" indent="0" algn="l" defTabSz="851306"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en-US"/>
          </a:p>
        </p:txBody>
      </p:sp>
      <p:sp>
        <p:nvSpPr>
          <p:cNvPr id="7" name="Номер слайда 6"/>
          <p:cNvSpPr txBox="1">
            <a:spLocks noGrp="1"/>
          </p:cNvSpPr>
          <p:nvPr>
            <p:ph type="sldNum" sz="quarter" idx="5"/>
          </p:nvPr>
        </p:nvSpPr>
        <p:spPr>
          <a:xfrm>
            <a:off x="3812457" y="9372998"/>
            <a:ext cx="2922988" cy="492965"/>
          </a:xfrm>
          <a:prstGeom prst="rect">
            <a:avLst/>
          </a:prstGeom>
          <a:noFill/>
          <a:ln>
            <a:noFill/>
          </a:ln>
        </p:spPr>
        <p:txBody>
          <a:bodyPr vert="horz" wrap="square" lIns="0" tIns="0" rIns="0" bIns="0" anchor="b" anchorCtr="0" compatLnSpc="1">
            <a:noAutofit/>
          </a:bodyPr>
          <a:lstStyle>
            <a:lvl1pPr marL="0" marR="0" lvl="0" indent="0" algn="r" defTabSz="851306"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Liberation Serif" pitchFamily="18"/>
                <a:ea typeface="Segoe UI" pitchFamily="2"/>
                <a:cs typeface="Tahoma" pitchFamily="2"/>
              </a:defRPr>
            </a:lvl1pPr>
          </a:lstStyle>
          <a:p>
            <a:pPr lvl="0"/>
            <a:fld id="{64027AB2-817D-4103-B645-8AAB264913F2}" type="slidenum">
              <a:t>‹#›</a:t>
            </a:fld>
            <a:endParaRPr lang="en-US"/>
          </a:p>
        </p:txBody>
      </p:sp>
    </p:spTree>
    <p:extLst>
      <p:ext uri="{BB962C8B-B14F-4D97-AF65-F5344CB8AC3E}">
        <p14:creationId xmlns:p14="http://schemas.microsoft.com/office/powerpoint/2010/main" val="222875134"/>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n-US" sz="20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txBox="1">
            <a:spLocks noGrp="1"/>
          </p:cNvSpPr>
          <p:nvPr>
            <p:ph type="ctrTitle"/>
          </p:nvPr>
        </p:nvSpPr>
        <p:spPr>
          <a:xfrm>
            <a:off x="1260472" y="928692"/>
            <a:ext cx="7559673" cy="1973266"/>
          </a:xfrm>
        </p:spPr>
        <p:txBody>
          <a:bodyPr anchor="b"/>
          <a:lstStyle>
            <a:lvl1pPr>
              <a:defRPr lang="ru-RU" sz="6000"/>
            </a:lvl1pPr>
          </a:lstStyle>
          <a:p>
            <a:pPr lvl="0"/>
            <a:r>
              <a:rPr lang="ru-RU"/>
              <a:t>Образец заголовка</a:t>
            </a:r>
          </a:p>
        </p:txBody>
      </p:sp>
      <p:sp>
        <p:nvSpPr>
          <p:cNvPr id="3" name="Подзаголовок 2"/>
          <p:cNvSpPr txBox="1">
            <a:spLocks noGrp="1"/>
          </p:cNvSpPr>
          <p:nvPr>
            <p:ph type="subTitle" idx="1"/>
          </p:nvPr>
        </p:nvSpPr>
        <p:spPr>
          <a:xfrm>
            <a:off x="1260472" y="2978145"/>
            <a:ext cx="7559673" cy="1370008"/>
          </a:xfrm>
        </p:spPr>
        <p:txBody>
          <a:bodyPr anchorCtr="1"/>
          <a:lstStyle>
            <a:lvl1pPr algn="ctr">
              <a:defRPr sz="2400"/>
            </a:lvl1pPr>
          </a:lstStyle>
          <a:p>
            <a:pPr lvl="0"/>
            <a:r>
              <a:rPr lang="ru-RU"/>
              <a:t>Образец подзаголовка</a:t>
            </a:r>
          </a:p>
        </p:txBody>
      </p:sp>
      <p:sp>
        <p:nvSpPr>
          <p:cNvPr id="4" name="Дата 3"/>
          <p:cNvSpPr txBox="1">
            <a:spLocks noGrp="1"/>
          </p:cNvSpPr>
          <p:nvPr>
            <p:ph type="dt" sz="half" idx="7"/>
          </p:nvPr>
        </p:nvSpPr>
        <p:spPr/>
        <p:txBody>
          <a:bodyPr/>
          <a:lstStyle>
            <a:lvl1pPr>
              <a:defRPr/>
            </a:lvl1pPr>
          </a:lstStyle>
          <a:p>
            <a:pPr lvl="0"/>
            <a:endParaRPr lang="en-US"/>
          </a:p>
        </p:txBody>
      </p:sp>
      <p:sp>
        <p:nvSpPr>
          <p:cNvPr id="5" name="Нижний колонтитул 4"/>
          <p:cNvSpPr txBox="1">
            <a:spLocks noGrp="1"/>
          </p:cNvSpPr>
          <p:nvPr>
            <p:ph type="ftr" sz="quarter" idx="9"/>
          </p:nvPr>
        </p:nvSpPr>
        <p:spPr/>
        <p:txBody>
          <a:bodyPr/>
          <a:lstStyle>
            <a:lvl1pPr>
              <a:defRPr/>
            </a:lvl1pPr>
          </a:lstStyle>
          <a:p>
            <a:pPr lvl="0"/>
            <a:endParaRPr lang="en-US"/>
          </a:p>
        </p:txBody>
      </p:sp>
      <p:sp>
        <p:nvSpPr>
          <p:cNvPr id="6" name="Номер слайда 5"/>
          <p:cNvSpPr txBox="1">
            <a:spLocks noGrp="1"/>
          </p:cNvSpPr>
          <p:nvPr>
            <p:ph type="sldNum" sz="quarter" idx="8"/>
          </p:nvPr>
        </p:nvSpPr>
        <p:spPr/>
        <p:txBody>
          <a:bodyPr/>
          <a:lstStyle>
            <a:lvl1pPr>
              <a:defRPr/>
            </a:lvl1pPr>
          </a:lstStyle>
          <a:p>
            <a:pPr lvl="0"/>
            <a:fld id="{A0D3BBB0-CFE5-44AF-A0ED-C504EDDD078C}" type="slidenum">
              <a:t>‹#›</a:t>
            </a:fld>
            <a:endParaRPr lang="en-US"/>
          </a:p>
        </p:txBody>
      </p:sp>
    </p:spTree>
    <p:extLst>
      <p:ext uri="{BB962C8B-B14F-4D97-AF65-F5344CB8AC3E}">
        <p14:creationId xmlns:p14="http://schemas.microsoft.com/office/powerpoint/2010/main" val="2296393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txBox="1">
            <a:spLocks noGrp="1"/>
          </p:cNvSpPr>
          <p:nvPr>
            <p:ph type="title"/>
          </p:nvPr>
        </p:nvSpPr>
        <p:spPr/>
        <p:txBody>
          <a:bodyPr/>
          <a:lstStyle>
            <a:lvl1pPr>
              <a:defRPr lang="ru-RU"/>
            </a:lvl1pPr>
          </a:lstStyle>
          <a:p>
            <a:pPr lvl="0"/>
            <a:r>
              <a:rPr lang="ru-RU"/>
              <a:t>Образец заголовка</a:t>
            </a:r>
          </a:p>
        </p:txBody>
      </p:sp>
      <p:sp>
        <p:nvSpPr>
          <p:cNvPr id="3" name="Вертикальный текст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txBox="1">
            <a:spLocks noGrp="1"/>
          </p:cNvSpPr>
          <p:nvPr>
            <p:ph type="dt" sz="half" idx="7"/>
          </p:nvPr>
        </p:nvSpPr>
        <p:spPr/>
        <p:txBody>
          <a:bodyPr/>
          <a:lstStyle>
            <a:lvl1pPr>
              <a:defRPr/>
            </a:lvl1pPr>
          </a:lstStyle>
          <a:p>
            <a:pPr lvl="0"/>
            <a:endParaRPr lang="en-US"/>
          </a:p>
        </p:txBody>
      </p:sp>
      <p:sp>
        <p:nvSpPr>
          <p:cNvPr id="5" name="Нижний колонтитул 4"/>
          <p:cNvSpPr txBox="1">
            <a:spLocks noGrp="1"/>
          </p:cNvSpPr>
          <p:nvPr>
            <p:ph type="ftr" sz="quarter" idx="9"/>
          </p:nvPr>
        </p:nvSpPr>
        <p:spPr/>
        <p:txBody>
          <a:bodyPr/>
          <a:lstStyle>
            <a:lvl1pPr>
              <a:defRPr/>
            </a:lvl1pPr>
          </a:lstStyle>
          <a:p>
            <a:pPr lvl="0"/>
            <a:endParaRPr lang="en-US"/>
          </a:p>
        </p:txBody>
      </p:sp>
      <p:sp>
        <p:nvSpPr>
          <p:cNvPr id="6" name="Номер слайда 5"/>
          <p:cNvSpPr txBox="1">
            <a:spLocks noGrp="1"/>
          </p:cNvSpPr>
          <p:nvPr>
            <p:ph type="sldNum" sz="quarter" idx="8"/>
          </p:nvPr>
        </p:nvSpPr>
        <p:spPr/>
        <p:txBody>
          <a:bodyPr/>
          <a:lstStyle>
            <a:lvl1pPr>
              <a:defRPr/>
            </a:lvl1pPr>
          </a:lstStyle>
          <a:p>
            <a:pPr lvl="0"/>
            <a:fld id="{37350AEE-DBE4-4310-8C9D-AE5BDDC21F8C}" type="slidenum">
              <a:t>‹#›</a:t>
            </a:fld>
            <a:endParaRPr lang="en-US"/>
          </a:p>
        </p:txBody>
      </p:sp>
    </p:spTree>
    <p:extLst>
      <p:ext uri="{BB962C8B-B14F-4D97-AF65-F5344CB8AC3E}">
        <p14:creationId xmlns:p14="http://schemas.microsoft.com/office/powerpoint/2010/main" val="1837844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txBox="1">
            <a:spLocks noGrp="1"/>
          </p:cNvSpPr>
          <p:nvPr>
            <p:ph type="title" orient="vert"/>
          </p:nvPr>
        </p:nvSpPr>
        <p:spPr>
          <a:xfrm>
            <a:off x="7308854" y="225427"/>
            <a:ext cx="2266953" cy="4389440"/>
          </a:xfrm>
        </p:spPr>
        <p:txBody>
          <a:bodyPr vert="eaVert"/>
          <a:lstStyle>
            <a:lvl1pPr>
              <a:defRPr lang="ru-RU"/>
            </a:lvl1pPr>
          </a:lstStyle>
          <a:p>
            <a:pPr lvl="0"/>
            <a:r>
              <a:rPr lang="ru-RU"/>
              <a:t>Образец заголовка</a:t>
            </a:r>
          </a:p>
        </p:txBody>
      </p:sp>
      <p:sp>
        <p:nvSpPr>
          <p:cNvPr id="3" name="Вертикальный текст 2"/>
          <p:cNvSpPr txBox="1">
            <a:spLocks noGrp="1"/>
          </p:cNvSpPr>
          <p:nvPr>
            <p:ph type="body" orient="vert" idx="1"/>
          </p:nvPr>
        </p:nvSpPr>
        <p:spPr>
          <a:xfrm>
            <a:off x="503240" y="225427"/>
            <a:ext cx="6653210" cy="4389440"/>
          </a:xfrm>
        </p:spPr>
        <p:txBody>
          <a:bodyPr vert="eaVert"/>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txBox="1">
            <a:spLocks noGrp="1"/>
          </p:cNvSpPr>
          <p:nvPr>
            <p:ph type="dt" sz="half" idx="7"/>
          </p:nvPr>
        </p:nvSpPr>
        <p:spPr/>
        <p:txBody>
          <a:bodyPr/>
          <a:lstStyle>
            <a:lvl1pPr>
              <a:defRPr/>
            </a:lvl1pPr>
          </a:lstStyle>
          <a:p>
            <a:pPr lvl="0"/>
            <a:endParaRPr lang="en-US"/>
          </a:p>
        </p:txBody>
      </p:sp>
      <p:sp>
        <p:nvSpPr>
          <p:cNvPr id="5" name="Нижний колонтитул 4"/>
          <p:cNvSpPr txBox="1">
            <a:spLocks noGrp="1"/>
          </p:cNvSpPr>
          <p:nvPr>
            <p:ph type="ftr" sz="quarter" idx="9"/>
          </p:nvPr>
        </p:nvSpPr>
        <p:spPr/>
        <p:txBody>
          <a:bodyPr/>
          <a:lstStyle>
            <a:lvl1pPr>
              <a:defRPr/>
            </a:lvl1pPr>
          </a:lstStyle>
          <a:p>
            <a:pPr lvl="0"/>
            <a:endParaRPr lang="en-US"/>
          </a:p>
        </p:txBody>
      </p:sp>
      <p:sp>
        <p:nvSpPr>
          <p:cNvPr id="6" name="Номер слайда 5"/>
          <p:cNvSpPr txBox="1">
            <a:spLocks noGrp="1"/>
          </p:cNvSpPr>
          <p:nvPr>
            <p:ph type="sldNum" sz="quarter" idx="8"/>
          </p:nvPr>
        </p:nvSpPr>
        <p:spPr/>
        <p:txBody>
          <a:bodyPr/>
          <a:lstStyle>
            <a:lvl1pPr>
              <a:defRPr/>
            </a:lvl1pPr>
          </a:lstStyle>
          <a:p>
            <a:pPr lvl="0"/>
            <a:fld id="{3C3D213F-4A1C-4F98-8856-786A9F252ACB}" type="slidenum">
              <a:t>‹#›</a:t>
            </a:fld>
            <a:endParaRPr lang="en-US"/>
          </a:p>
        </p:txBody>
      </p:sp>
    </p:spTree>
    <p:extLst>
      <p:ext uri="{BB962C8B-B14F-4D97-AF65-F5344CB8AC3E}">
        <p14:creationId xmlns:p14="http://schemas.microsoft.com/office/powerpoint/2010/main" val="3806196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с иконками в фоне">
    <p:spTree>
      <p:nvGrpSpPr>
        <p:cNvPr id="1" name=""/>
        <p:cNvGrpSpPr/>
        <p:nvPr/>
      </p:nvGrpSpPr>
      <p:grpSpPr>
        <a:xfrm>
          <a:off x="0" y="0"/>
          <a:ext cx="0" cy="0"/>
          <a:chOff x="0" y="0"/>
          <a:chExt cx="0" cy="0"/>
        </a:xfrm>
      </p:grpSpPr>
      <p:pic>
        <p:nvPicPr>
          <p:cNvPr id="39" name="Рисунок 38">
            <a:extLst>
              <a:ext uri="{FF2B5EF4-FFF2-40B4-BE49-F238E27FC236}">
                <a16:creationId xmlns="" xmlns:a16="http://schemas.microsoft.com/office/drawing/2014/main" id="{15621C2C-C2EC-4BDA-8850-A1E0B3DD440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rcRect l="39395" t="7303"/>
          <a:stretch/>
        </p:blipFill>
        <p:spPr>
          <a:xfrm>
            <a:off x="4498915" y="871237"/>
            <a:ext cx="5581188" cy="4799315"/>
          </a:xfrm>
          <a:prstGeom prst="rect">
            <a:avLst/>
          </a:prstGeom>
        </p:spPr>
      </p:pic>
      <p:sp>
        <p:nvSpPr>
          <p:cNvPr id="6" name="Содержимое 2">
            <a:extLst>
              <a:ext uri="{FF2B5EF4-FFF2-40B4-BE49-F238E27FC236}">
                <a16:creationId xmlns="" xmlns:a16="http://schemas.microsoft.com/office/drawing/2014/main" id="{2A0C337A-D041-4D4B-B69B-6C5959BC1C56}"/>
              </a:ext>
            </a:extLst>
          </p:cNvPr>
          <p:cNvSpPr txBox="1">
            <a:spLocks/>
          </p:cNvSpPr>
          <p:nvPr userDrawn="1"/>
        </p:nvSpPr>
        <p:spPr>
          <a:xfrm>
            <a:off x="8965925" y="5319899"/>
            <a:ext cx="962593" cy="270068"/>
          </a:xfrm>
          <a:prstGeom prst="rect">
            <a:avLst/>
          </a:prstGeom>
        </p:spPr>
        <p:txBody>
          <a:bodyPr vert="horz" lIns="54732" tIns="27366" rIns="54732" bIns="27366" rtlCol="0">
            <a:noAutofit/>
          </a:bodyPr>
          <a:lstStyle>
            <a:lvl1pPr marL="370092" indent="-370092" algn="l" defTabSz="986912" rtl="0" eaLnBrk="1" latinLnBrk="0" hangingPunct="1">
              <a:spcBef>
                <a:spcPct val="20000"/>
              </a:spcBef>
              <a:buFont typeface="Arial" pitchFamily="34" charset="0"/>
              <a:buChar char="•"/>
              <a:defRPr sz="3454" kern="1200">
                <a:solidFill>
                  <a:schemeClr val="tx1"/>
                </a:solidFill>
                <a:latin typeface="+mn-lt"/>
                <a:ea typeface="+mn-ea"/>
                <a:cs typeface="+mn-cs"/>
              </a:defRPr>
            </a:lvl1pPr>
            <a:lvl2pPr marL="801866" indent="-308410" algn="l" defTabSz="986912" rtl="0" eaLnBrk="1" latinLnBrk="0" hangingPunct="1">
              <a:spcBef>
                <a:spcPct val="20000"/>
              </a:spcBef>
              <a:buFont typeface="Arial" pitchFamily="34" charset="0"/>
              <a:buChar char="–"/>
              <a:defRPr sz="3022" kern="1200">
                <a:solidFill>
                  <a:schemeClr val="tx1"/>
                </a:solidFill>
                <a:latin typeface="+mn-lt"/>
                <a:ea typeface="+mn-ea"/>
                <a:cs typeface="+mn-cs"/>
              </a:defRPr>
            </a:lvl2pPr>
            <a:lvl3pPr marL="1233640" indent="-246728" algn="l" defTabSz="986912" rtl="0" eaLnBrk="1" latinLnBrk="0" hangingPunct="1">
              <a:spcBef>
                <a:spcPct val="20000"/>
              </a:spcBef>
              <a:buFont typeface="Arial" pitchFamily="34" charset="0"/>
              <a:buChar char="•"/>
              <a:defRPr sz="2590" kern="1200">
                <a:solidFill>
                  <a:schemeClr val="tx1"/>
                </a:solidFill>
                <a:latin typeface="+mn-lt"/>
                <a:ea typeface="+mn-ea"/>
                <a:cs typeface="+mn-cs"/>
              </a:defRPr>
            </a:lvl3pPr>
            <a:lvl4pPr marL="1727096"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4pPr>
            <a:lvl5pPr marL="2220552"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5pPr>
            <a:lvl6pPr marL="2714008"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6pPr>
            <a:lvl7pPr marL="3207464"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7pPr>
            <a:lvl8pPr marL="3700920"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8pPr>
            <a:lvl9pPr marL="4194376" indent="-246728" algn="l" defTabSz="986912" rtl="0" eaLnBrk="1" latinLnBrk="0" hangingPunct="1">
              <a:spcBef>
                <a:spcPct val="20000"/>
              </a:spcBef>
              <a:buFont typeface="Arial" pitchFamily="34" charset="0"/>
              <a:buChar char="•"/>
              <a:defRPr sz="2159" kern="1200">
                <a:solidFill>
                  <a:schemeClr val="tx1"/>
                </a:solidFill>
                <a:latin typeface="+mn-lt"/>
                <a:ea typeface="+mn-ea"/>
                <a:cs typeface="+mn-cs"/>
              </a:defRPr>
            </a:lvl9pPr>
          </a:lstStyle>
          <a:p>
            <a:pPr marL="0" indent="0" algn="r">
              <a:buNone/>
            </a:pPr>
            <a:fld id="{6CA9F830-AB22-4816-AA96-B85E8087DFB6}" type="slidenum">
              <a:rPr lang="ru-RU" sz="958" smtClean="0">
                <a:solidFill>
                  <a:schemeClr val="bg1">
                    <a:lumMod val="50000"/>
                  </a:schemeClr>
                </a:solidFill>
                <a:latin typeface="Arial "/>
                <a:ea typeface="Verdana" pitchFamily="34" charset="0"/>
              </a:rPr>
              <a:pPr marL="0" indent="0" algn="r">
                <a:buNone/>
              </a:pPr>
              <a:t>‹#›</a:t>
            </a:fld>
            <a:endParaRPr lang="ru-RU" sz="838" dirty="0">
              <a:solidFill>
                <a:schemeClr val="bg1">
                  <a:lumMod val="50000"/>
                </a:schemeClr>
              </a:solidFill>
              <a:latin typeface="Arial "/>
              <a:ea typeface="Verdana" pitchFamily="34" charset="0"/>
              <a:cs typeface="Verdana" pitchFamily="34" charset="0"/>
            </a:endParaRPr>
          </a:p>
        </p:txBody>
      </p:sp>
      <p:pic>
        <p:nvPicPr>
          <p:cNvPr id="3" name="Рисунок 2">
            <a:extLst>
              <a:ext uri="{FF2B5EF4-FFF2-40B4-BE49-F238E27FC236}">
                <a16:creationId xmlns="" xmlns:a16="http://schemas.microsoft.com/office/drawing/2014/main" id="{22A5F754-ACA5-4E45-A54F-497E7846158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4091" y="5144278"/>
            <a:ext cx="1959863" cy="368980"/>
          </a:xfrm>
          <a:prstGeom prst="rect">
            <a:avLst/>
          </a:prstGeom>
        </p:spPr>
      </p:pic>
    </p:spTree>
    <p:extLst>
      <p:ext uri="{BB962C8B-B14F-4D97-AF65-F5344CB8AC3E}">
        <p14:creationId xmlns:p14="http://schemas.microsoft.com/office/powerpoint/2010/main" val="264852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txBox="1">
            <a:spLocks noGrp="1"/>
          </p:cNvSpPr>
          <p:nvPr>
            <p:ph type="title"/>
          </p:nvPr>
        </p:nvSpPr>
        <p:spPr/>
        <p:txBody>
          <a:bodyPr/>
          <a:lstStyle>
            <a:lvl1pPr>
              <a:defRPr lang="ru-RU"/>
            </a:lvl1pPr>
          </a:lstStyle>
          <a:p>
            <a:pPr lvl="0"/>
            <a:r>
              <a:rPr lang="ru-RU"/>
              <a:t>Образец заголовка</a:t>
            </a:r>
          </a:p>
        </p:txBody>
      </p:sp>
      <p:sp>
        <p:nvSpPr>
          <p:cNvPr id="3" name="Объект 2"/>
          <p:cNvSpPr txBox="1">
            <a:spLocks noGrp="1"/>
          </p:cNvSpPr>
          <p:nvPr>
            <p:ph idx="1"/>
          </p:nvPr>
        </p:nvSpPr>
        <p:spPr/>
        <p:txBody>
          <a:bodyPr/>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txBox="1">
            <a:spLocks noGrp="1"/>
          </p:cNvSpPr>
          <p:nvPr>
            <p:ph type="dt" sz="half" idx="7"/>
          </p:nvPr>
        </p:nvSpPr>
        <p:spPr/>
        <p:txBody>
          <a:bodyPr/>
          <a:lstStyle>
            <a:lvl1pPr>
              <a:defRPr/>
            </a:lvl1pPr>
          </a:lstStyle>
          <a:p>
            <a:pPr lvl="0"/>
            <a:endParaRPr lang="en-US"/>
          </a:p>
        </p:txBody>
      </p:sp>
      <p:sp>
        <p:nvSpPr>
          <p:cNvPr id="5" name="Нижний колонтитул 4"/>
          <p:cNvSpPr txBox="1">
            <a:spLocks noGrp="1"/>
          </p:cNvSpPr>
          <p:nvPr>
            <p:ph type="ftr" sz="quarter" idx="9"/>
          </p:nvPr>
        </p:nvSpPr>
        <p:spPr/>
        <p:txBody>
          <a:bodyPr/>
          <a:lstStyle>
            <a:lvl1pPr>
              <a:defRPr/>
            </a:lvl1pPr>
          </a:lstStyle>
          <a:p>
            <a:pPr lvl="0"/>
            <a:endParaRPr lang="en-US"/>
          </a:p>
        </p:txBody>
      </p:sp>
      <p:sp>
        <p:nvSpPr>
          <p:cNvPr id="6" name="Номер слайда 5"/>
          <p:cNvSpPr txBox="1">
            <a:spLocks noGrp="1"/>
          </p:cNvSpPr>
          <p:nvPr>
            <p:ph type="sldNum" sz="quarter" idx="8"/>
          </p:nvPr>
        </p:nvSpPr>
        <p:spPr/>
        <p:txBody>
          <a:bodyPr/>
          <a:lstStyle>
            <a:lvl1pPr>
              <a:defRPr/>
            </a:lvl1pPr>
          </a:lstStyle>
          <a:p>
            <a:pPr lvl="0"/>
            <a:fld id="{5622D45C-CF53-47EF-B7C8-F3EB1492B97E}" type="slidenum">
              <a:t>‹#›</a:t>
            </a:fld>
            <a:endParaRPr lang="en-US"/>
          </a:p>
        </p:txBody>
      </p:sp>
    </p:spTree>
    <p:extLst>
      <p:ext uri="{BB962C8B-B14F-4D97-AF65-F5344CB8AC3E}">
        <p14:creationId xmlns:p14="http://schemas.microsoft.com/office/powerpoint/2010/main" val="12079790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687391" y="1414467"/>
            <a:ext cx="8694736" cy="2357432"/>
          </a:xfrm>
        </p:spPr>
        <p:txBody>
          <a:bodyPr anchor="b"/>
          <a:lstStyle>
            <a:lvl1pPr>
              <a:defRPr lang="ru-RU" sz="6000"/>
            </a:lvl1pPr>
          </a:lstStyle>
          <a:p>
            <a:pPr lvl="0"/>
            <a:r>
              <a:rPr lang="ru-RU"/>
              <a:t>Образец заголовка</a:t>
            </a:r>
          </a:p>
        </p:txBody>
      </p:sp>
      <p:sp>
        <p:nvSpPr>
          <p:cNvPr id="3" name="Текст 2"/>
          <p:cNvSpPr txBox="1">
            <a:spLocks noGrp="1"/>
          </p:cNvSpPr>
          <p:nvPr>
            <p:ph type="body" idx="1"/>
          </p:nvPr>
        </p:nvSpPr>
        <p:spPr>
          <a:xfrm>
            <a:off x="687391" y="3794129"/>
            <a:ext cx="8694736" cy="1241426"/>
          </a:xfrm>
        </p:spPr>
        <p:txBody>
          <a:bodyPr/>
          <a:lstStyle>
            <a:lvl1pPr>
              <a:defRPr sz="2400">
                <a:solidFill>
                  <a:srgbClr val="898989"/>
                </a:solidFill>
              </a:defRPr>
            </a:lvl1pPr>
          </a:lstStyle>
          <a:p>
            <a:pPr lvl="0"/>
            <a:r>
              <a:rPr lang="ru-RU"/>
              <a:t>Образец текста</a:t>
            </a:r>
          </a:p>
        </p:txBody>
      </p:sp>
      <p:sp>
        <p:nvSpPr>
          <p:cNvPr id="4" name="Дата 3"/>
          <p:cNvSpPr txBox="1">
            <a:spLocks noGrp="1"/>
          </p:cNvSpPr>
          <p:nvPr>
            <p:ph type="dt" sz="half" idx="7"/>
          </p:nvPr>
        </p:nvSpPr>
        <p:spPr/>
        <p:txBody>
          <a:bodyPr/>
          <a:lstStyle>
            <a:lvl1pPr>
              <a:defRPr/>
            </a:lvl1pPr>
          </a:lstStyle>
          <a:p>
            <a:pPr lvl="0"/>
            <a:endParaRPr lang="en-US"/>
          </a:p>
        </p:txBody>
      </p:sp>
      <p:sp>
        <p:nvSpPr>
          <p:cNvPr id="5" name="Нижний колонтитул 4"/>
          <p:cNvSpPr txBox="1">
            <a:spLocks noGrp="1"/>
          </p:cNvSpPr>
          <p:nvPr>
            <p:ph type="ftr" sz="quarter" idx="9"/>
          </p:nvPr>
        </p:nvSpPr>
        <p:spPr/>
        <p:txBody>
          <a:bodyPr/>
          <a:lstStyle>
            <a:lvl1pPr>
              <a:defRPr/>
            </a:lvl1pPr>
          </a:lstStyle>
          <a:p>
            <a:pPr lvl="0"/>
            <a:endParaRPr lang="en-US"/>
          </a:p>
        </p:txBody>
      </p:sp>
      <p:sp>
        <p:nvSpPr>
          <p:cNvPr id="6" name="Номер слайда 5"/>
          <p:cNvSpPr txBox="1">
            <a:spLocks noGrp="1"/>
          </p:cNvSpPr>
          <p:nvPr>
            <p:ph type="sldNum" sz="quarter" idx="8"/>
          </p:nvPr>
        </p:nvSpPr>
        <p:spPr/>
        <p:txBody>
          <a:bodyPr/>
          <a:lstStyle>
            <a:lvl1pPr>
              <a:defRPr/>
            </a:lvl1pPr>
          </a:lstStyle>
          <a:p>
            <a:pPr lvl="0"/>
            <a:fld id="{5A840CC7-0792-4A97-8D19-F2190FE932FA}" type="slidenum">
              <a:t>‹#›</a:t>
            </a:fld>
            <a:endParaRPr lang="en-US"/>
          </a:p>
        </p:txBody>
      </p:sp>
    </p:spTree>
    <p:extLst>
      <p:ext uri="{BB962C8B-B14F-4D97-AF65-F5344CB8AC3E}">
        <p14:creationId xmlns:p14="http://schemas.microsoft.com/office/powerpoint/2010/main" val="2666610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txBox="1">
            <a:spLocks noGrp="1"/>
          </p:cNvSpPr>
          <p:nvPr>
            <p:ph type="title"/>
          </p:nvPr>
        </p:nvSpPr>
        <p:spPr/>
        <p:txBody>
          <a:bodyPr/>
          <a:lstStyle>
            <a:lvl1pPr>
              <a:defRPr lang="ru-RU"/>
            </a:lvl1pPr>
          </a:lstStyle>
          <a:p>
            <a:pPr lvl="0"/>
            <a:r>
              <a:rPr lang="ru-RU"/>
              <a:t>Образец заголовка</a:t>
            </a:r>
          </a:p>
        </p:txBody>
      </p:sp>
      <p:sp>
        <p:nvSpPr>
          <p:cNvPr id="3" name="Объект 2"/>
          <p:cNvSpPr txBox="1">
            <a:spLocks noGrp="1"/>
          </p:cNvSpPr>
          <p:nvPr>
            <p:ph idx="1"/>
          </p:nvPr>
        </p:nvSpPr>
        <p:spPr>
          <a:xfrm>
            <a:off x="503240" y="1327151"/>
            <a:ext cx="4459291" cy="3287716"/>
          </a:xfrm>
        </p:spPr>
        <p:txBody>
          <a:bodyPr/>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txBox="1">
            <a:spLocks noGrp="1"/>
          </p:cNvSpPr>
          <p:nvPr>
            <p:ph idx="2"/>
          </p:nvPr>
        </p:nvSpPr>
        <p:spPr>
          <a:xfrm>
            <a:off x="5114925" y="1327151"/>
            <a:ext cx="4460872" cy="3287716"/>
          </a:xfrm>
        </p:spPr>
        <p:txBody>
          <a:bodyPr/>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txBox="1">
            <a:spLocks noGrp="1"/>
          </p:cNvSpPr>
          <p:nvPr>
            <p:ph type="dt" sz="half" idx="7"/>
          </p:nvPr>
        </p:nvSpPr>
        <p:spPr/>
        <p:txBody>
          <a:bodyPr/>
          <a:lstStyle>
            <a:lvl1pPr>
              <a:defRPr/>
            </a:lvl1pPr>
          </a:lstStyle>
          <a:p>
            <a:pPr lvl="0"/>
            <a:endParaRPr lang="en-US"/>
          </a:p>
        </p:txBody>
      </p:sp>
      <p:sp>
        <p:nvSpPr>
          <p:cNvPr id="6" name="Нижний колонтитул 5"/>
          <p:cNvSpPr txBox="1">
            <a:spLocks noGrp="1"/>
          </p:cNvSpPr>
          <p:nvPr>
            <p:ph type="ftr" sz="quarter" idx="9"/>
          </p:nvPr>
        </p:nvSpPr>
        <p:spPr/>
        <p:txBody>
          <a:bodyPr/>
          <a:lstStyle>
            <a:lvl1pPr>
              <a:defRPr/>
            </a:lvl1pPr>
          </a:lstStyle>
          <a:p>
            <a:pPr lvl="0"/>
            <a:endParaRPr lang="en-US"/>
          </a:p>
        </p:txBody>
      </p:sp>
      <p:sp>
        <p:nvSpPr>
          <p:cNvPr id="7" name="Номер слайда 6"/>
          <p:cNvSpPr txBox="1">
            <a:spLocks noGrp="1"/>
          </p:cNvSpPr>
          <p:nvPr>
            <p:ph type="sldNum" sz="quarter" idx="8"/>
          </p:nvPr>
        </p:nvSpPr>
        <p:spPr/>
        <p:txBody>
          <a:bodyPr/>
          <a:lstStyle>
            <a:lvl1pPr>
              <a:defRPr/>
            </a:lvl1pPr>
          </a:lstStyle>
          <a:p>
            <a:pPr lvl="0"/>
            <a:fld id="{57BB36CF-40CC-484E-BDBB-C96720F6E1E3}" type="slidenum">
              <a:t>‹#›</a:t>
            </a:fld>
            <a:endParaRPr lang="en-US"/>
          </a:p>
        </p:txBody>
      </p:sp>
    </p:spTree>
    <p:extLst>
      <p:ext uri="{BB962C8B-B14F-4D97-AF65-F5344CB8AC3E}">
        <p14:creationId xmlns:p14="http://schemas.microsoft.com/office/powerpoint/2010/main" val="849276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693736" y="301623"/>
            <a:ext cx="8694736" cy="1096959"/>
          </a:xfrm>
        </p:spPr>
        <p:txBody>
          <a:bodyPr/>
          <a:lstStyle>
            <a:lvl1pPr>
              <a:defRPr lang="ru-RU"/>
            </a:lvl1pPr>
          </a:lstStyle>
          <a:p>
            <a:pPr lvl="0"/>
            <a:r>
              <a:rPr lang="ru-RU"/>
              <a:t>Образец заголовка</a:t>
            </a:r>
          </a:p>
        </p:txBody>
      </p:sp>
      <p:sp>
        <p:nvSpPr>
          <p:cNvPr id="3" name="Текст 2"/>
          <p:cNvSpPr txBox="1">
            <a:spLocks noGrp="1"/>
          </p:cNvSpPr>
          <p:nvPr>
            <p:ph type="body" idx="1"/>
          </p:nvPr>
        </p:nvSpPr>
        <p:spPr>
          <a:xfrm>
            <a:off x="693736" y="1390646"/>
            <a:ext cx="4265611" cy="681035"/>
          </a:xfrm>
        </p:spPr>
        <p:txBody>
          <a:bodyPr anchor="b"/>
          <a:lstStyle>
            <a:lvl1pPr>
              <a:defRPr sz="2400" b="1"/>
            </a:lvl1pPr>
          </a:lstStyle>
          <a:p>
            <a:pPr lvl="0"/>
            <a:r>
              <a:rPr lang="ru-RU"/>
              <a:t>Образец текста</a:t>
            </a:r>
          </a:p>
        </p:txBody>
      </p:sp>
      <p:sp>
        <p:nvSpPr>
          <p:cNvPr id="4" name="Объект 3"/>
          <p:cNvSpPr txBox="1">
            <a:spLocks noGrp="1"/>
          </p:cNvSpPr>
          <p:nvPr>
            <p:ph idx="2"/>
          </p:nvPr>
        </p:nvSpPr>
        <p:spPr>
          <a:xfrm>
            <a:off x="693736" y="2071692"/>
            <a:ext cx="4265611" cy="3046415"/>
          </a:xfrm>
        </p:spPr>
        <p:txBody>
          <a:bodyPr/>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txBox="1">
            <a:spLocks noGrp="1"/>
          </p:cNvSpPr>
          <p:nvPr>
            <p:ph type="body" idx="3"/>
          </p:nvPr>
        </p:nvSpPr>
        <p:spPr>
          <a:xfrm>
            <a:off x="5103815" y="1390646"/>
            <a:ext cx="4284658" cy="681035"/>
          </a:xfrm>
        </p:spPr>
        <p:txBody>
          <a:bodyPr anchor="b"/>
          <a:lstStyle>
            <a:lvl1pPr>
              <a:defRPr sz="2400" b="1"/>
            </a:lvl1pPr>
          </a:lstStyle>
          <a:p>
            <a:pPr lvl="0"/>
            <a:r>
              <a:rPr lang="ru-RU"/>
              <a:t>Образец текста</a:t>
            </a:r>
          </a:p>
        </p:txBody>
      </p:sp>
      <p:sp>
        <p:nvSpPr>
          <p:cNvPr id="6" name="Объект 5"/>
          <p:cNvSpPr txBox="1">
            <a:spLocks noGrp="1"/>
          </p:cNvSpPr>
          <p:nvPr>
            <p:ph idx="4"/>
          </p:nvPr>
        </p:nvSpPr>
        <p:spPr>
          <a:xfrm>
            <a:off x="5103815" y="2071692"/>
            <a:ext cx="4284658" cy="3046415"/>
          </a:xfrm>
        </p:spPr>
        <p:txBody>
          <a:bodyPr/>
          <a:lstStyle>
            <a:lvl1pPr>
              <a:defRPr/>
            </a:lvl1pPr>
            <a:lvl2pPr>
              <a:defRPr/>
            </a:lvl2pPr>
            <a:lvl3pPr>
              <a:defRPr/>
            </a:lvl3pPr>
            <a:lvl4pPr>
              <a:defRPr/>
            </a:lvl4pPr>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txBox="1">
            <a:spLocks noGrp="1"/>
          </p:cNvSpPr>
          <p:nvPr>
            <p:ph type="dt" sz="half" idx="7"/>
          </p:nvPr>
        </p:nvSpPr>
        <p:spPr/>
        <p:txBody>
          <a:bodyPr/>
          <a:lstStyle>
            <a:lvl1pPr>
              <a:defRPr/>
            </a:lvl1pPr>
          </a:lstStyle>
          <a:p>
            <a:pPr lvl="0"/>
            <a:endParaRPr lang="en-US"/>
          </a:p>
        </p:txBody>
      </p:sp>
      <p:sp>
        <p:nvSpPr>
          <p:cNvPr id="8" name="Нижний колонтитул 7"/>
          <p:cNvSpPr txBox="1">
            <a:spLocks noGrp="1"/>
          </p:cNvSpPr>
          <p:nvPr>
            <p:ph type="ftr" sz="quarter" idx="9"/>
          </p:nvPr>
        </p:nvSpPr>
        <p:spPr/>
        <p:txBody>
          <a:bodyPr/>
          <a:lstStyle>
            <a:lvl1pPr>
              <a:defRPr/>
            </a:lvl1pPr>
          </a:lstStyle>
          <a:p>
            <a:pPr lvl="0"/>
            <a:endParaRPr lang="en-US"/>
          </a:p>
        </p:txBody>
      </p:sp>
      <p:sp>
        <p:nvSpPr>
          <p:cNvPr id="9" name="Номер слайда 8"/>
          <p:cNvSpPr txBox="1">
            <a:spLocks noGrp="1"/>
          </p:cNvSpPr>
          <p:nvPr>
            <p:ph type="sldNum" sz="quarter" idx="8"/>
          </p:nvPr>
        </p:nvSpPr>
        <p:spPr/>
        <p:txBody>
          <a:bodyPr/>
          <a:lstStyle>
            <a:lvl1pPr>
              <a:defRPr/>
            </a:lvl1pPr>
          </a:lstStyle>
          <a:p>
            <a:pPr lvl="0"/>
            <a:fld id="{C3B8B8A3-98B2-46D3-8368-D0DE559A53D6}" type="slidenum">
              <a:t>‹#›</a:t>
            </a:fld>
            <a:endParaRPr lang="en-US"/>
          </a:p>
        </p:txBody>
      </p:sp>
    </p:spTree>
    <p:extLst>
      <p:ext uri="{BB962C8B-B14F-4D97-AF65-F5344CB8AC3E}">
        <p14:creationId xmlns:p14="http://schemas.microsoft.com/office/powerpoint/2010/main" val="2754013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txBox="1">
            <a:spLocks noGrp="1"/>
          </p:cNvSpPr>
          <p:nvPr>
            <p:ph type="title"/>
          </p:nvPr>
        </p:nvSpPr>
        <p:spPr/>
        <p:txBody>
          <a:bodyPr/>
          <a:lstStyle>
            <a:lvl1pPr>
              <a:defRPr lang="ru-RU"/>
            </a:lvl1pPr>
          </a:lstStyle>
          <a:p>
            <a:pPr lvl="0"/>
            <a:r>
              <a:rPr lang="ru-RU"/>
              <a:t>Образец заголовка</a:t>
            </a:r>
          </a:p>
        </p:txBody>
      </p:sp>
      <p:sp>
        <p:nvSpPr>
          <p:cNvPr id="3" name="Дата 2"/>
          <p:cNvSpPr txBox="1">
            <a:spLocks noGrp="1"/>
          </p:cNvSpPr>
          <p:nvPr>
            <p:ph type="dt" sz="half" idx="7"/>
          </p:nvPr>
        </p:nvSpPr>
        <p:spPr/>
        <p:txBody>
          <a:bodyPr/>
          <a:lstStyle>
            <a:lvl1pPr>
              <a:defRPr/>
            </a:lvl1pPr>
          </a:lstStyle>
          <a:p>
            <a:pPr lvl="0"/>
            <a:endParaRPr lang="en-US"/>
          </a:p>
        </p:txBody>
      </p:sp>
      <p:sp>
        <p:nvSpPr>
          <p:cNvPr id="4" name="Нижний колонтитул 3"/>
          <p:cNvSpPr txBox="1">
            <a:spLocks noGrp="1"/>
          </p:cNvSpPr>
          <p:nvPr>
            <p:ph type="ftr" sz="quarter" idx="9"/>
          </p:nvPr>
        </p:nvSpPr>
        <p:spPr/>
        <p:txBody>
          <a:bodyPr/>
          <a:lstStyle>
            <a:lvl1pPr>
              <a:defRPr/>
            </a:lvl1pPr>
          </a:lstStyle>
          <a:p>
            <a:pPr lvl="0"/>
            <a:endParaRPr lang="en-US"/>
          </a:p>
        </p:txBody>
      </p:sp>
      <p:sp>
        <p:nvSpPr>
          <p:cNvPr id="5" name="Номер слайда 4"/>
          <p:cNvSpPr txBox="1">
            <a:spLocks noGrp="1"/>
          </p:cNvSpPr>
          <p:nvPr>
            <p:ph type="sldNum" sz="quarter" idx="8"/>
          </p:nvPr>
        </p:nvSpPr>
        <p:spPr/>
        <p:txBody>
          <a:bodyPr/>
          <a:lstStyle>
            <a:lvl1pPr>
              <a:defRPr/>
            </a:lvl1pPr>
          </a:lstStyle>
          <a:p>
            <a:pPr lvl="0"/>
            <a:fld id="{62671A08-F13B-4DC9-B925-4C7EE08B7622}" type="slidenum">
              <a:t>‹#›</a:t>
            </a:fld>
            <a:endParaRPr lang="en-US"/>
          </a:p>
        </p:txBody>
      </p:sp>
    </p:spTree>
    <p:extLst>
      <p:ext uri="{BB962C8B-B14F-4D97-AF65-F5344CB8AC3E}">
        <p14:creationId xmlns:p14="http://schemas.microsoft.com/office/powerpoint/2010/main" val="3880221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txBox="1">
            <a:spLocks noGrp="1"/>
          </p:cNvSpPr>
          <p:nvPr>
            <p:ph type="dt" sz="half" idx="7"/>
          </p:nvPr>
        </p:nvSpPr>
        <p:spPr/>
        <p:txBody>
          <a:bodyPr/>
          <a:lstStyle>
            <a:lvl1pPr>
              <a:defRPr/>
            </a:lvl1pPr>
          </a:lstStyle>
          <a:p>
            <a:pPr lvl="0"/>
            <a:endParaRPr lang="en-US"/>
          </a:p>
        </p:txBody>
      </p:sp>
      <p:sp>
        <p:nvSpPr>
          <p:cNvPr id="3" name="Нижний колонтитул 2"/>
          <p:cNvSpPr txBox="1">
            <a:spLocks noGrp="1"/>
          </p:cNvSpPr>
          <p:nvPr>
            <p:ph type="ftr" sz="quarter" idx="9"/>
          </p:nvPr>
        </p:nvSpPr>
        <p:spPr/>
        <p:txBody>
          <a:bodyPr/>
          <a:lstStyle>
            <a:lvl1pPr>
              <a:defRPr/>
            </a:lvl1pPr>
          </a:lstStyle>
          <a:p>
            <a:pPr lvl="0"/>
            <a:endParaRPr lang="en-US"/>
          </a:p>
        </p:txBody>
      </p:sp>
      <p:sp>
        <p:nvSpPr>
          <p:cNvPr id="4" name="Номер слайда 3"/>
          <p:cNvSpPr txBox="1">
            <a:spLocks noGrp="1"/>
          </p:cNvSpPr>
          <p:nvPr>
            <p:ph type="sldNum" sz="quarter" idx="8"/>
          </p:nvPr>
        </p:nvSpPr>
        <p:spPr/>
        <p:txBody>
          <a:bodyPr/>
          <a:lstStyle>
            <a:lvl1pPr>
              <a:defRPr/>
            </a:lvl1pPr>
          </a:lstStyle>
          <a:p>
            <a:pPr lvl="0"/>
            <a:fld id="{0473C176-B19F-47DA-B4E0-11248D8862A6}" type="slidenum">
              <a:t>‹#›</a:t>
            </a:fld>
            <a:endParaRPr lang="en-US"/>
          </a:p>
        </p:txBody>
      </p:sp>
    </p:spTree>
    <p:extLst>
      <p:ext uri="{BB962C8B-B14F-4D97-AF65-F5344CB8AC3E}">
        <p14:creationId xmlns:p14="http://schemas.microsoft.com/office/powerpoint/2010/main" val="3540917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693736" y="377820"/>
            <a:ext cx="3251204" cy="1323978"/>
          </a:xfrm>
        </p:spPr>
        <p:txBody>
          <a:bodyPr anchor="b"/>
          <a:lstStyle>
            <a:lvl1pPr>
              <a:defRPr lang="ru-RU" sz="3200"/>
            </a:lvl1pPr>
          </a:lstStyle>
          <a:p>
            <a:pPr lvl="0"/>
            <a:r>
              <a:rPr lang="ru-RU"/>
              <a:t>Образец заголовка</a:t>
            </a:r>
          </a:p>
        </p:txBody>
      </p:sp>
      <p:sp>
        <p:nvSpPr>
          <p:cNvPr id="3" name="Объект 2"/>
          <p:cNvSpPr txBox="1">
            <a:spLocks noGrp="1"/>
          </p:cNvSpPr>
          <p:nvPr>
            <p:ph idx="1"/>
          </p:nvPr>
        </p:nvSpPr>
        <p:spPr>
          <a:xfrm>
            <a:off x="4286249" y="815973"/>
            <a:ext cx="5102223" cy="4030666"/>
          </a:xfrm>
        </p:spPr>
        <p:txBody>
          <a:bodyPr/>
          <a:lstStyle>
            <a:lvl1pPr>
              <a:defRPr/>
            </a:lvl1pPr>
            <a:lvl2pPr>
              <a:defRPr sz="2800"/>
            </a:lvl2pPr>
            <a:lvl3pPr>
              <a:defRPr sz="24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txBox="1">
            <a:spLocks noGrp="1"/>
          </p:cNvSpPr>
          <p:nvPr>
            <p:ph type="body" idx="2"/>
          </p:nvPr>
        </p:nvSpPr>
        <p:spPr>
          <a:xfrm>
            <a:off x="693736" y="1701798"/>
            <a:ext cx="3251204" cy="3151186"/>
          </a:xfrm>
        </p:spPr>
        <p:txBody>
          <a:bodyPr/>
          <a:lstStyle>
            <a:lvl1pPr>
              <a:defRPr sz="1600"/>
            </a:lvl1pPr>
          </a:lstStyle>
          <a:p>
            <a:pPr lvl="0"/>
            <a:r>
              <a:rPr lang="ru-RU"/>
              <a:t>Образец текста</a:t>
            </a:r>
          </a:p>
        </p:txBody>
      </p:sp>
      <p:sp>
        <p:nvSpPr>
          <p:cNvPr id="5" name="Дата 4"/>
          <p:cNvSpPr txBox="1">
            <a:spLocks noGrp="1"/>
          </p:cNvSpPr>
          <p:nvPr>
            <p:ph type="dt" sz="half" idx="7"/>
          </p:nvPr>
        </p:nvSpPr>
        <p:spPr/>
        <p:txBody>
          <a:bodyPr/>
          <a:lstStyle>
            <a:lvl1pPr>
              <a:defRPr/>
            </a:lvl1pPr>
          </a:lstStyle>
          <a:p>
            <a:pPr lvl="0"/>
            <a:endParaRPr lang="en-US"/>
          </a:p>
        </p:txBody>
      </p:sp>
      <p:sp>
        <p:nvSpPr>
          <p:cNvPr id="6" name="Нижний колонтитул 5"/>
          <p:cNvSpPr txBox="1">
            <a:spLocks noGrp="1"/>
          </p:cNvSpPr>
          <p:nvPr>
            <p:ph type="ftr" sz="quarter" idx="9"/>
          </p:nvPr>
        </p:nvSpPr>
        <p:spPr/>
        <p:txBody>
          <a:bodyPr/>
          <a:lstStyle>
            <a:lvl1pPr>
              <a:defRPr/>
            </a:lvl1pPr>
          </a:lstStyle>
          <a:p>
            <a:pPr lvl="0"/>
            <a:endParaRPr lang="en-US"/>
          </a:p>
        </p:txBody>
      </p:sp>
      <p:sp>
        <p:nvSpPr>
          <p:cNvPr id="7" name="Номер слайда 6"/>
          <p:cNvSpPr txBox="1">
            <a:spLocks noGrp="1"/>
          </p:cNvSpPr>
          <p:nvPr>
            <p:ph type="sldNum" sz="quarter" idx="8"/>
          </p:nvPr>
        </p:nvSpPr>
        <p:spPr/>
        <p:txBody>
          <a:bodyPr/>
          <a:lstStyle>
            <a:lvl1pPr>
              <a:defRPr/>
            </a:lvl1pPr>
          </a:lstStyle>
          <a:p>
            <a:pPr lvl="0"/>
            <a:fld id="{9F74512B-E6E0-4124-BB37-76DD5A9DFE59}" type="slidenum">
              <a:t>‹#›</a:t>
            </a:fld>
            <a:endParaRPr lang="en-US"/>
          </a:p>
        </p:txBody>
      </p:sp>
    </p:spTree>
    <p:extLst>
      <p:ext uri="{BB962C8B-B14F-4D97-AF65-F5344CB8AC3E}">
        <p14:creationId xmlns:p14="http://schemas.microsoft.com/office/powerpoint/2010/main" val="2402762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693736" y="377820"/>
            <a:ext cx="3251204" cy="1323978"/>
          </a:xfrm>
        </p:spPr>
        <p:txBody>
          <a:bodyPr anchor="b"/>
          <a:lstStyle>
            <a:lvl1pPr>
              <a:defRPr lang="ru-RU" sz="3200"/>
            </a:lvl1pPr>
          </a:lstStyle>
          <a:p>
            <a:pPr lvl="0"/>
            <a:r>
              <a:rPr lang="ru-RU"/>
              <a:t>Образец заголовка</a:t>
            </a:r>
          </a:p>
        </p:txBody>
      </p:sp>
      <p:sp>
        <p:nvSpPr>
          <p:cNvPr id="3" name="Рисунок 2"/>
          <p:cNvSpPr txBox="1">
            <a:spLocks noGrp="1"/>
          </p:cNvSpPr>
          <p:nvPr>
            <p:ph type="pic" idx="1"/>
          </p:nvPr>
        </p:nvSpPr>
        <p:spPr>
          <a:xfrm>
            <a:off x="4286249" y="815973"/>
            <a:ext cx="5102223" cy="4030666"/>
          </a:xfrm>
        </p:spPr>
        <p:txBody>
          <a:bodyPr/>
          <a:lstStyle>
            <a:lvl1pPr>
              <a:defRPr/>
            </a:lvl1pPr>
          </a:lstStyle>
          <a:p>
            <a:pPr lvl="0"/>
            <a:endParaRPr lang="ru-RU"/>
          </a:p>
        </p:txBody>
      </p:sp>
      <p:sp>
        <p:nvSpPr>
          <p:cNvPr id="4" name="Текст 3"/>
          <p:cNvSpPr txBox="1">
            <a:spLocks noGrp="1"/>
          </p:cNvSpPr>
          <p:nvPr>
            <p:ph type="body" idx="2"/>
          </p:nvPr>
        </p:nvSpPr>
        <p:spPr>
          <a:xfrm>
            <a:off x="693736" y="1701798"/>
            <a:ext cx="3251204" cy="3151186"/>
          </a:xfrm>
        </p:spPr>
        <p:txBody>
          <a:bodyPr/>
          <a:lstStyle>
            <a:lvl1pPr>
              <a:defRPr sz="1600"/>
            </a:lvl1pPr>
          </a:lstStyle>
          <a:p>
            <a:pPr lvl="0"/>
            <a:r>
              <a:rPr lang="ru-RU"/>
              <a:t>Образец текста</a:t>
            </a:r>
          </a:p>
        </p:txBody>
      </p:sp>
      <p:sp>
        <p:nvSpPr>
          <p:cNvPr id="5" name="Дата 4"/>
          <p:cNvSpPr txBox="1">
            <a:spLocks noGrp="1"/>
          </p:cNvSpPr>
          <p:nvPr>
            <p:ph type="dt" sz="half" idx="7"/>
          </p:nvPr>
        </p:nvSpPr>
        <p:spPr/>
        <p:txBody>
          <a:bodyPr/>
          <a:lstStyle>
            <a:lvl1pPr>
              <a:defRPr/>
            </a:lvl1pPr>
          </a:lstStyle>
          <a:p>
            <a:pPr lvl="0"/>
            <a:endParaRPr lang="en-US"/>
          </a:p>
        </p:txBody>
      </p:sp>
      <p:sp>
        <p:nvSpPr>
          <p:cNvPr id="6" name="Нижний колонтитул 5"/>
          <p:cNvSpPr txBox="1">
            <a:spLocks noGrp="1"/>
          </p:cNvSpPr>
          <p:nvPr>
            <p:ph type="ftr" sz="quarter" idx="9"/>
          </p:nvPr>
        </p:nvSpPr>
        <p:spPr/>
        <p:txBody>
          <a:bodyPr/>
          <a:lstStyle>
            <a:lvl1pPr>
              <a:defRPr/>
            </a:lvl1pPr>
          </a:lstStyle>
          <a:p>
            <a:pPr lvl="0"/>
            <a:endParaRPr lang="en-US"/>
          </a:p>
        </p:txBody>
      </p:sp>
      <p:sp>
        <p:nvSpPr>
          <p:cNvPr id="7" name="Номер слайда 6"/>
          <p:cNvSpPr txBox="1">
            <a:spLocks noGrp="1"/>
          </p:cNvSpPr>
          <p:nvPr>
            <p:ph type="sldNum" sz="quarter" idx="8"/>
          </p:nvPr>
        </p:nvSpPr>
        <p:spPr/>
        <p:txBody>
          <a:bodyPr/>
          <a:lstStyle>
            <a:lvl1pPr>
              <a:defRPr/>
            </a:lvl1pPr>
          </a:lstStyle>
          <a:p>
            <a:pPr lvl="0"/>
            <a:fld id="{327527F7-11F6-49C3-AE21-B0BEF05726A9}" type="slidenum">
              <a:t>‹#›</a:t>
            </a:fld>
            <a:endParaRPr lang="en-US"/>
          </a:p>
        </p:txBody>
      </p:sp>
    </p:spTree>
    <p:extLst>
      <p:ext uri="{BB962C8B-B14F-4D97-AF65-F5344CB8AC3E}">
        <p14:creationId xmlns:p14="http://schemas.microsoft.com/office/powerpoint/2010/main" val="793313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226076"/>
            <a:ext cx="9071643" cy="946440"/>
          </a:xfrm>
          <a:prstGeom prst="rect">
            <a:avLst/>
          </a:prstGeom>
          <a:noFill/>
          <a:ln>
            <a:noFill/>
          </a:ln>
        </p:spPr>
        <p:txBody>
          <a:bodyPr vert="horz" wrap="square" lIns="0" tIns="0" rIns="0" bIns="0" anchor="ctr" anchorCtr="1" compatLnSpc="1">
            <a:noAutofit/>
          </a:bodyPr>
          <a:lstStyle/>
          <a:p>
            <a:pPr lvl="0"/>
            <a:endParaRPr lang="en-US"/>
          </a:p>
        </p:txBody>
      </p:sp>
      <p:sp>
        <p:nvSpPr>
          <p:cNvPr id="3" name="Текст 2"/>
          <p:cNvSpPr txBox="1">
            <a:spLocks noGrp="1"/>
          </p:cNvSpPr>
          <p:nvPr>
            <p:ph type="body" idx="1"/>
          </p:nvPr>
        </p:nvSpPr>
        <p:spPr>
          <a:xfrm>
            <a:off x="503998" y="1326602"/>
            <a:ext cx="9071643" cy="3288237"/>
          </a:xfrm>
          <a:prstGeom prst="rect">
            <a:avLst/>
          </a:prstGeom>
          <a:noFill/>
          <a:ln>
            <a:noFill/>
          </a:ln>
        </p:spPr>
        <p:txBody>
          <a:bodyPr vert="horz" wrap="square" lIns="0" tIns="0" rIns="0" bIns="0" anchor="t" anchorCtr="0" compatLnSpc="1">
            <a:no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txBox="1">
            <a:spLocks noGrp="1"/>
          </p:cNvSpPr>
          <p:nvPr>
            <p:ph type="dt" sz="half" idx="2"/>
          </p:nvPr>
        </p:nvSpPr>
        <p:spPr>
          <a:xfrm>
            <a:off x="503998" y="5165281"/>
            <a:ext cx="2348279" cy="390604"/>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en-US"/>
          </a:p>
        </p:txBody>
      </p:sp>
      <p:sp>
        <p:nvSpPr>
          <p:cNvPr id="5" name="Нижний колонтитул 4"/>
          <p:cNvSpPr txBox="1">
            <a:spLocks noGrp="1"/>
          </p:cNvSpPr>
          <p:nvPr>
            <p:ph type="ftr" sz="quarter" idx="3"/>
          </p:nvPr>
        </p:nvSpPr>
        <p:spPr>
          <a:xfrm>
            <a:off x="3447361" y="5165281"/>
            <a:ext cx="3194995" cy="390604"/>
          </a:xfrm>
          <a:prstGeom prst="rect">
            <a:avLst/>
          </a:prstGeom>
          <a:noFill/>
          <a:ln>
            <a:noFill/>
          </a:ln>
        </p:spPr>
        <p:txBody>
          <a:bodyPr vert="horz" wrap="square" lIns="0" tIns="0" rIns="0" bIns="0" anchor="t" anchorCtr="1" compatLnSpc="1">
            <a:noAutofit/>
          </a:bodyPr>
          <a:lstStyle>
            <a:lvl1pPr marL="0" marR="0" lvl="0" indent="0" algn="ctr" defTabSz="914400"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en-US"/>
          </a:p>
        </p:txBody>
      </p:sp>
      <p:sp>
        <p:nvSpPr>
          <p:cNvPr id="6" name="Номер слайда 5"/>
          <p:cNvSpPr txBox="1">
            <a:spLocks noGrp="1"/>
          </p:cNvSpPr>
          <p:nvPr>
            <p:ph type="sldNum" sz="quarter" idx="4"/>
          </p:nvPr>
        </p:nvSpPr>
        <p:spPr>
          <a:xfrm>
            <a:off x="7227362" y="5165281"/>
            <a:ext cx="2348279" cy="390604"/>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Liberation Serif" pitchFamily="18"/>
                <a:ea typeface="Segoe UI" pitchFamily="2"/>
                <a:cs typeface="Tahoma" pitchFamily="2"/>
              </a:defRPr>
            </a:lvl1pPr>
          </a:lstStyle>
          <a:p>
            <a:pPr lvl="0"/>
            <a:fld id="{F90973B0-AC58-485A-ABE3-71C8543C0F16}"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0">
        <a:lnSpc>
          <a:spcPct val="100000"/>
        </a:lnSpc>
        <a:spcBef>
          <a:spcPts val="0"/>
        </a:spcBef>
        <a:spcAft>
          <a:spcPts val="0"/>
        </a:spcAft>
        <a:buNone/>
        <a:tabLst/>
        <a:defRPr lang="en-US" sz="44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p:titleStyle>
    <p:bodyStyle>
      <a:lvl1pPr marL="0" marR="0" lvl="0" indent="0" defTabSz="914400" rtl="0" fontAlgn="auto" hangingPunct="0">
        <a:lnSpc>
          <a:spcPct val="100000"/>
        </a:lnSpc>
        <a:spcBef>
          <a:spcPts val="1415"/>
        </a:spcBef>
        <a:spcAft>
          <a:spcPts val="0"/>
        </a:spcAft>
        <a:buNone/>
        <a:tabLst/>
        <a:defRPr lang="ru-RU" sz="32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ru-RU"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ru-RU"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ru-RU"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ru-RU"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gosreestr.ru/" TargetMode="External"/><Relationship Id="rId2" Type="http://schemas.openxmlformats.org/officeDocument/2006/relationships/hyperlink" Target="https://minobraz.egov66.ru/" TargetMode="External"/><Relationship Id="rId1" Type="http://schemas.openxmlformats.org/officeDocument/2006/relationships/slideLayout" Target="../slideLayouts/slideLayout2.xml"/><Relationship Id="rId4" Type="http://schemas.openxmlformats.org/officeDocument/2006/relationships/hyperlink" Target="https://ikp-rao.r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31everest.uralschool.ru/?section_id=5" TargetMode="External"/><Relationship Id="rId2" Type="http://schemas.openxmlformats.org/officeDocument/2006/relationships/hyperlink" Target="https://&#1072;&#1091;&#1090;&#1080;&#1079;&#1084;-&#1091;&#1088;&#1072;&#1083;.&#1088;&#1092;/" TargetMode="External"/><Relationship Id="rId1" Type="http://schemas.openxmlformats.org/officeDocument/2006/relationships/slideLayout" Target="../slideLayouts/slideLayout2.xml"/><Relationship Id="rId5" Type="http://schemas.openxmlformats.org/officeDocument/2006/relationships/hyperlink" Target="http://mart-school.ru/leftmenu/regionalnyj-resursnyj-tsentr-po-razvitiyu-sistemy-soprovozhdeniya-slepogluhih-detej-na-territorii-sverdlovskoj-oblasti" TargetMode="External"/><Relationship Id="rId4" Type="http://schemas.openxmlformats.org/officeDocument/2006/relationships/hyperlink" Target="https://ekb3.uralschool.ru/?section_id=15"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28school-int.uralschool.ru/?section_id=27" TargetMode="External"/><Relationship Id="rId2" Type="http://schemas.openxmlformats.org/officeDocument/2006/relationships/hyperlink" Target="http://centerlado.ru/o_centre/filial/regionalnyy-resursnyy-centr-po-psihologo-pedagogicheskomu-so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Прямоугольник 26">
            <a:extLst>
              <a:ext uri="{FF2B5EF4-FFF2-40B4-BE49-F238E27FC236}">
                <a16:creationId xmlns="" xmlns:a16="http://schemas.microsoft.com/office/drawing/2014/main" id="{EF5795AB-C64D-4649-B15F-53A04383C01D}"/>
              </a:ext>
            </a:extLst>
          </p:cNvPr>
          <p:cNvSpPr/>
          <p:nvPr/>
        </p:nvSpPr>
        <p:spPr>
          <a:xfrm>
            <a:off x="4738605" y="2583"/>
            <a:ext cx="4611385" cy="56679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43"/>
          </a:p>
        </p:txBody>
      </p:sp>
      <p:sp>
        <p:nvSpPr>
          <p:cNvPr id="5" name="Прямоугольник 4">
            <a:extLst>
              <a:ext uri="{FF2B5EF4-FFF2-40B4-BE49-F238E27FC236}">
                <a16:creationId xmlns="" xmlns:a16="http://schemas.microsoft.com/office/drawing/2014/main" id="{2D3249D2-6843-4B20-B9F0-26F8A9442E05}"/>
              </a:ext>
            </a:extLst>
          </p:cNvPr>
          <p:cNvSpPr/>
          <p:nvPr/>
        </p:nvSpPr>
        <p:spPr>
          <a:xfrm>
            <a:off x="4738605" y="2583"/>
            <a:ext cx="5342020" cy="56679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43"/>
          </a:p>
        </p:txBody>
      </p:sp>
      <p:sp>
        <p:nvSpPr>
          <p:cNvPr id="6" name="Название 1">
            <a:extLst>
              <a:ext uri="{FF2B5EF4-FFF2-40B4-BE49-F238E27FC236}">
                <a16:creationId xmlns="" xmlns:a16="http://schemas.microsoft.com/office/drawing/2014/main" id="{AA0BC08A-0E8F-4531-853A-6DB10CA401B2}"/>
              </a:ext>
            </a:extLst>
          </p:cNvPr>
          <p:cNvSpPr txBox="1">
            <a:spLocks/>
          </p:cNvSpPr>
          <p:nvPr/>
        </p:nvSpPr>
        <p:spPr>
          <a:xfrm>
            <a:off x="1092968" y="139197"/>
            <a:ext cx="8348406" cy="367392"/>
          </a:xfrm>
          <a:prstGeom prst="rect">
            <a:avLst/>
          </a:prstGeom>
        </p:spPr>
        <p:txBody>
          <a:bodyPr vert="horz" lIns="59074" tIns="29537" rIns="59074" bIns="29537" rtlCol="0" anchor="t" anchorCtr="0">
            <a:noAutofit/>
          </a:bodyPr>
          <a:lstStyle/>
          <a:p>
            <a:pPr algn="ctr" defTabSz="590760">
              <a:spcBef>
                <a:spcPct val="0"/>
              </a:spcBef>
              <a:defRPr/>
            </a:pPr>
            <a:r>
              <a:rPr lang="ru-RU" sz="2016" b="1" dirty="0">
                <a:solidFill>
                  <a:srgbClr val="1F377B"/>
                </a:solidFill>
                <a:latin typeface="+mj-lt"/>
                <a:ea typeface="Verdana" pitchFamily="34" charset="0"/>
                <a:cs typeface="Verdana" pitchFamily="34" charset="0"/>
              </a:rPr>
              <a:t>Ключевые задачи по вопросам защиты прав и интересов обучающихся</a:t>
            </a:r>
          </a:p>
        </p:txBody>
      </p:sp>
      <p:sp>
        <p:nvSpPr>
          <p:cNvPr id="8" name="Прямоугольник 7">
            <a:extLst>
              <a:ext uri="{FF2B5EF4-FFF2-40B4-BE49-F238E27FC236}">
                <a16:creationId xmlns="" xmlns:a16="http://schemas.microsoft.com/office/drawing/2014/main" id="{67BAF0F4-F266-4DD3-A319-B8A0578B4B0D}"/>
              </a:ext>
            </a:extLst>
          </p:cNvPr>
          <p:cNvSpPr/>
          <p:nvPr/>
        </p:nvSpPr>
        <p:spPr>
          <a:xfrm>
            <a:off x="244476" y="1292635"/>
            <a:ext cx="9646284" cy="286232"/>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path path="circle">
              <a:fillToRect l="50000" t="50000" r="50000" b="50000"/>
            </a:path>
            <a:tileRect/>
          </a:gradFill>
        </p:spPr>
        <p:txBody>
          <a:bodyPr wrap="square">
            <a:spAutoFit/>
          </a:bodyPr>
          <a:lstStyle>
            <a:defPPr>
              <a:defRPr lang="ru-RU"/>
            </a:defPPr>
            <a:lvl1pPr marL="0" algn="l" defTabSz="1280049" rtl="0" eaLnBrk="1" latinLnBrk="0" hangingPunct="1">
              <a:defRPr sz="2500" kern="1200">
                <a:solidFill>
                  <a:schemeClr val="tx1"/>
                </a:solidFill>
                <a:latin typeface="+mn-lt"/>
                <a:ea typeface="+mn-ea"/>
                <a:cs typeface="+mn-cs"/>
              </a:defRPr>
            </a:lvl1pPr>
            <a:lvl2pPr marL="640025" algn="l" defTabSz="1280049" rtl="0" eaLnBrk="1" latinLnBrk="0" hangingPunct="1">
              <a:defRPr sz="2500" kern="1200">
                <a:solidFill>
                  <a:schemeClr val="tx1"/>
                </a:solidFill>
                <a:latin typeface="+mn-lt"/>
                <a:ea typeface="+mn-ea"/>
                <a:cs typeface="+mn-cs"/>
              </a:defRPr>
            </a:lvl2pPr>
            <a:lvl3pPr marL="1280049" algn="l" defTabSz="1280049" rtl="0" eaLnBrk="1" latinLnBrk="0" hangingPunct="1">
              <a:defRPr sz="2500" kern="1200">
                <a:solidFill>
                  <a:schemeClr val="tx1"/>
                </a:solidFill>
                <a:latin typeface="+mn-lt"/>
                <a:ea typeface="+mn-ea"/>
                <a:cs typeface="+mn-cs"/>
              </a:defRPr>
            </a:lvl3pPr>
            <a:lvl4pPr marL="1920074" algn="l" defTabSz="1280049" rtl="0" eaLnBrk="1" latinLnBrk="0" hangingPunct="1">
              <a:defRPr sz="2500" kern="1200">
                <a:solidFill>
                  <a:schemeClr val="tx1"/>
                </a:solidFill>
                <a:latin typeface="+mn-lt"/>
                <a:ea typeface="+mn-ea"/>
                <a:cs typeface="+mn-cs"/>
              </a:defRPr>
            </a:lvl4pPr>
            <a:lvl5pPr marL="2560099" algn="l" defTabSz="1280049" rtl="0" eaLnBrk="1" latinLnBrk="0" hangingPunct="1">
              <a:defRPr sz="2500" kern="1200">
                <a:solidFill>
                  <a:schemeClr val="tx1"/>
                </a:solidFill>
                <a:latin typeface="+mn-lt"/>
                <a:ea typeface="+mn-ea"/>
                <a:cs typeface="+mn-cs"/>
              </a:defRPr>
            </a:lvl5pPr>
            <a:lvl6pPr marL="3200123" algn="l" defTabSz="1280049" rtl="0" eaLnBrk="1" latinLnBrk="0" hangingPunct="1">
              <a:defRPr sz="2500" kern="1200">
                <a:solidFill>
                  <a:schemeClr val="tx1"/>
                </a:solidFill>
                <a:latin typeface="+mn-lt"/>
                <a:ea typeface="+mn-ea"/>
                <a:cs typeface="+mn-cs"/>
              </a:defRPr>
            </a:lvl6pPr>
            <a:lvl7pPr marL="3840148" algn="l" defTabSz="1280049" rtl="0" eaLnBrk="1" latinLnBrk="0" hangingPunct="1">
              <a:defRPr sz="2500" kern="1200">
                <a:solidFill>
                  <a:schemeClr val="tx1"/>
                </a:solidFill>
                <a:latin typeface="+mn-lt"/>
                <a:ea typeface="+mn-ea"/>
                <a:cs typeface="+mn-cs"/>
              </a:defRPr>
            </a:lvl7pPr>
            <a:lvl8pPr marL="4480173" algn="l" defTabSz="1280049" rtl="0" eaLnBrk="1" latinLnBrk="0" hangingPunct="1">
              <a:defRPr sz="2500" kern="1200">
                <a:solidFill>
                  <a:schemeClr val="tx1"/>
                </a:solidFill>
                <a:latin typeface="+mn-lt"/>
                <a:ea typeface="+mn-ea"/>
                <a:cs typeface="+mn-cs"/>
              </a:defRPr>
            </a:lvl8pPr>
            <a:lvl9pPr marL="5120197" algn="l" defTabSz="1280049" rtl="0" eaLnBrk="1" latinLnBrk="0" hangingPunct="1">
              <a:defRPr sz="2500" kern="1200">
                <a:solidFill>
                  <a:schemeClr val="tx1"/>
                </a:solidFill>
                <a:latin typeface="+mn-lt"/>
                <a:ea typeface="+mn-ea"/>
                <a:cs typeface="+mn-cs"/>
              </a:defRPr>
            </a:lvl9pPr>
          </a:lstStyle>
          <a:p>
            <a:pPr algn="ctr"/>
            <a:r>
              <a:rPr lang="ru-RU" sz="1260" b="1" dirty="0">
                <a:solidFill>
                  <a:srgbClr val="002060"/>
                </a:solidFill>
                <a:latin typeface="Arial" panose="020B0604020202020204" pitchFamily="34" charset="0"/>
                <a:cs typeface="Arial" panose="020B0604020202020204" pitchFamily="34" charset="0"/>
              </a:rPr>
              <a:t>Особо уязвимые категории обучающихся</a:t>
            </a:r>
          </a:p>
        </p:txBody>
      </p:sp>
      <p:sp>
        <p:nvSpPr>
          <p:cNvPr id="9" name="Прямоугольник 8">
            <a:extLst>
              <a:ext uri="{FF2B5EF4-FFF2-40B4-BE49-F238E27FC236}">
                <a16:creationId xmlns="" xmlns:a16="http://schemas.microsoft.com/office/drawing/2014/main" id="{1BC899C6-5FD4-4597-92A8-AEF338208020}"/>
              </a:ext>
            </a:extLst>
          </p:cNvPr>
          <p:cNvSpPr/>
          <p:nvPr/>
        </p:nvSpPr>
        <p:spPr>
          <a:xfrm>
            <a:off x="244476" y="1590113"/>
            <a:ext cx="2472168" cy="3377635"/>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34">
              <a:solidFill>
                <a:srgbClr val="002060"/>
              </a:solidFill>
            </a:endParaRPr>
          </a:p>
        </p:txBody>
      </p:sp>
      <p:sp>
        <p:nvSpPr>
          <p:cNvPr id="10" name="TextBox 9">
            <a:extLst>
              <a:ext uri="{FF2B5EF4-FFF2-40B4-BE49-F238E27FC236}">
                <a16:creationId xmlns="" xmlns:a16="http://schemas.microsoft.com/office/drawing/2014/main" id="{9962263A-D9DE-4805-AE12-DABD0DA18D1D}"/>
              </a:ext>
            </a:extLst>
          </p:cNvPr>
          <p:cNvSpPr txBox="1"/>
          <p:nvPr/>
        </p:nvSpPr>
        <p:spPr>
          <a:xfrm>
            <a:off x="481371" y="1631950"/>
            <a:ext cx="2036804" cy="480131"/>
          </a:xfrm>
          <a:prstGeom prst="rect">
            <a:avLst/>
          </a:prstGeom>
          <a:noFill/>
        </p:spPr>
        <p:txBody>
          <a:bodyPr wrap="square">
            <a:spAutoFit/>
          </a:bodyPr>
          <a:lstStyle/>
          <a:p>
            <a:pPr algn="ctr"/>
            <a:r>
              <a:rPr lang="ru-RU" sz="1260" b="1" dirty="0">
                <a:solidFill>
                  <a:srgbClr val="002060"/>
                </a:solidFill>
                <a:latin typeface="Arial" panose="020B0604020202020204" pitchFamily="34" charset="0"/>
                <a:cs typeface="Arial" panose="020B0604020202020204" pitchFamily="34" charset="0"/>
              </a:rPr>
              <a:t>Обучающиеся с ОВЗ </a:t>
            </a:r>
            <a:br>
              <a:rPr lang="ru-RU" sz="1260" b="1" dirty="0">
                <a:solidFill>
                  <a:srgbClr val="002060"/>
                </a:solidFill>
                <a:latin typeface="Arial" panose="020B0604020202020204" pitchFamily="34" charset="0"/>
                <a:cs typeface="Arial" panose="020B0604020202020204" pitchFamily="34" charset="0"/>
              </a:rPr>
            </a:br>
            <a:r>
              <a:rPr lang="ru-RU" sz="1260" b="1" dirty="0">
                <a:solidFill>
                  <a:srgbClr val="002060"/>
                </a:solidFill>
                <a:latin typeface="Arial" panose="020B0604020202020204" pitchFamily="34" charset="0"/>
                <a:cs typeface="Arial" panose="020B0604020202020204" pitchFamily="34" charset="0"/>
              </a:rPr>
              <a:t>и с инвалидностью</a:t>
            </a:r>
          </a:p>
        </p:txBody>
      </p:sp>
      <p:sp>
        <p:nvSpPr>
          <p:cNvPr id="11" name="TextBox 10">
            <a:extLst>
              <a:ext uri="{FF2B5EF4-FFF2-40B4-BE49-F238E27FC236}">
                <a16:creationId xmlns="" xmlns:a16="http://schemas.microsoft.com/office/drawing/2014/main" id="{96B7E10E-33B9-487F-AEF5-B95AF966E5AE}"/>
              </a:ext>
            </a:extLst>
          </p:cNvPr>
          <p:cNvSpPr txBox="1"/>
          <p:nvPr/>
        </p:nvSpPr>
        <p:spPr>
          <a:xfrm>
            <a:off x="289847" y="2283074"/>
            <a:ext cx="2518871" cy="2515882"/>
          </a:xfrm>
          <a:prstGeom prst="rect">
            <a:avLst/>
          </a:prstGeom>
          <a:noFill/>
        </p:spPr>
        <p:txBody>
          <a:bodyPr wrap="square">
            <a:spAutoFit/>
          </a:bodyPr>
          <a:lstStyle/>
          <a:p>
            <a:pPr marL="288082" indent="-288082">
              <a:buFont typeface="Wingdings" panose="05000000000000000000" pitchFamily="2" charset="2"/>
              <a:buChar char="§"/>
            </a:pPr>
            <a:r>
              <a:rPr lang="ru-RU" sz="1008" b="1" dirty="0">
                <a:solidFill>
                  <a:srgbClr val="002060"/>
                </a:solidFill>
                <a:latin typeface="Arrial"/>
              </a:rPr>
              <a:t>Федеральный проект «Современная школа» национального проекта «Образование»</a:t>
            </a:r>
            <a:endParaRPr lang="en-US" sz="1008" b="1" dirty="0">
              <a:solidFill>
                <a:srgbClr val="002060"/>
              </a:solidFill>
              <a:latin typeface="Arrial"/>
            </a:endParaRPr>
          </a:p>
          <a:p>
            <a:pPr marL="288082" indent="-288082">
              <a:buFont typeface="Wingdings" panose="05000000000000000000" pitchFamily="2" charset="2"/>
              <a:buChar char="§"/>
            </a:pPr>
            <a:endParaRPr lang="en-US" sz="630" b="1" dirty="0">
              <a:solidFill>
                <a:srgbClr val="002060"/>
              </a:solidFill>
              <a:latin typeface="Arrial"/>
            </a:endParaRPr>
          </a:p>
          <a:p>
            <a:pPr marL="288082" indent="-288082">
              <a:buFont typeface="Wingdings" panose="05000000000000000000" pitchFamily="2" charset="2"/>
              <a:buChar char="§"/>
            </a:pPr>
            <a:r>
              <a:rPr lang="ru-RU" sz="1008" b="1" dirty="0">
                <a:solidFill>
                  <a:srgbClr val="002060"/>
                </a:solidFill>
                <a:latin typeface="Arrial"/>
              </a:rPr>
              <a:t>Проект межведомственного комплексного плана мероприятий по развитию инклюзивного общего </a:t>
            </a:r>
            <a:br>
              <a:rPr lang="ru-RU" sz="1008" b="1" dirty="0">
                <a:solidFill>
                  <a:srgbClr val="002060"/>
                </a:solidFill>
                <a:latin typeface="Arrial"/>
              </a:rPr>
            </a:br>
            <a:r>
              <a:rPr lang="ru-RU" sz="1008" b="1" dirty="0">
                <a:solidFill>
                  <a:srgbClr val="002060"/>
                </a:solidFill>
                <a:latin typeface="Arrial"/>
              </a:rPr>
              <a:t>и дополнительного образования, детского отдыха, созданию специальных условий для обучающихся </a:t>
            </a:r>
            <a:br>
              <a:rPr lang="ru-RU" sz="1008" b="1" dirty="0">
                <a:solidFill>
                  <a:srgbClr val="002060"/>
                </a:solidFill>
                <a:latin typeface="Arrial"/>
              </a:rPr>
            </a:br>
            <a:r>
              <a:rPr lang="ru-RU" sz="1008" b="1" dirty="0">
                <a:solidFill>
                  <a:srgbClr val="002060"/>
                </a:solidFill>
                <a:latin typeface="Arrial"/>
              </a:rPr>
              <a:t>с инвалидностью, с ОВЗ</a:t>
            </a:r>
            <a:br>
              <a:rPr lang="ru-RU" sz="1008" b="1" dirty="0">
                <a:solidFill>
                  <a:srgbClr val="002060"/>
                </a:solidFill>
                <a:latin typeface="Arrial"/>
              </a:rPr>
            </a:br>
            <a:r>
              <a:rPr lang="ru-RU" sz="1008" b="1" dirty="0">
                <a:solidFill>
                  <a:srgbClr val="002060"/>
                </a:solidFill>
                <a:latin typeface="Arrial"/>
              </a:rPr>
              <a:t>на долгосрочный период </a:t>
            </a:r>
            <a:r>
              <a:rPr lang="en-US" sz="1008" b="1" dirty="0">
                <a:solidFill>
                  <a:srgbClr val="002060"/>
                </a:solidFill>
                <a:latin typeface="Arrial"/>
              </a:rPr>
              <a:t/>
            </a:r>
            <a:br>
              <a:rPr lang="en-US" sz="1008" b="1" dirty="0">
                <a:solidFill>
                  <a:srgbClr val="002060"/>
                </a:solidFill>
                <a:latin typeface="Arrial"/>
              </a:rPr>
            </a:br>
            <a:r>
              <a:rPr lang="ru-RU" sz="1008" b="1" dirty="0">
                <a:solidFill>
                  <a:srgbClr val="002060"/>
                </a:solidFill>
                <a:latin typeface="Arrial"/>
              </a:rPr>
              <a:t>(до 2030 года)</a:t>
            </a:r>
          </a:p>
        </p:txBody>
      </p:sp>
      <p:cxnSp>
        <p:nvCxnSpPr>
          <p:cNvPr id="12" name="Прямая соединительная линия 11">
            <a:extLst>
              <a:ext uri="{FF2B5EF4-FFF2-40B4-BE49-F238E27FC236}">
                <a16:creationId xmlns="" xmlns:a16="http://schemas.microsoft.com/office/drawing/2014/main" id="{03EC6F65-68E9-47FE-938F-7C72C69866AA}"/>
              </a:ext>
            </a:extLst>
          </p:cNvPr>
          <p:cNvCxnSpPr>
            <a:cxnSpLocks/>
          </p:cNvCxnSpPr>
          <p:nvPr/>
        </p:nvCxnSpPr>
        <p:spPr>
          <a:xfrm>
            <a:off x="601837" y="2117704"/>
            <a:ext cx="186024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a:extLst>
              <a:ext uri="{FF2B5EF4-FFF2-40B4-BE49-F238E27FC236}">
                <a16:creationId xmlns="" xmlns:a16="http://schemas.microsoft.com/office/drawing/2014/main" id="{37F20030-EFC1-4391-9002-5CA534D174D6}"/>
              </a:ext>
            </a:extLst>
          </p:cNvPr>
          <p:cNvSpPr/>
          <p:nvPr/>
        </p:nvSpPr>
        <p:spPr>
          <a:xfrm>
            <a:off x="2837110" y="1589758"/>
            <a:ext cx="2203203" cy="337799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34"/>
          </a:p>
        </p:txBody>
      </p:sp>
      <p:sp>
        <p:nvSpPr>
          <p:cNvPr id="14" name="Прямоугольник 13">
            <a:extLst>
              <a:ext uri="{FF2B5EF4-FFF2-40B4-BE49-F238E27FC236}">
                <a16:creationId xmlns="" xmlns:a16="http://schemas.microsoft.com/office/drawing/2014/main" id="{73856AF1-7A3A-4E3E-98C3-015A99544D2C}"/>
              </a:ext>
            </a:extLst>
          </p:cNvPr>
          <p:cNvSpPr/>
          <p:nvPr/>
        </p:nvSpPr>
        <p:spPr>
          <a:xfrm>
            <a:off x="5085684" y="1589758"/>
            <a:ext cx="2177844" cy="337799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34"/>
          </a:p>
        </p:txBody>
      </p:sp>
      <p:sp>
        <p:nvSpPr>
          <p:cNvPr id="15" name="Прямоугольник 14">
            <a:extLst>
              <a:ext uri="{FF2B5EF4-FFF2-40B4-BE49-F238E27FC236}">
                <a16:creationId xmlns="" xmlns:a16="http://schemas.microsoft.com/office/drawing/2014/main" id="{F1ABD980-31C6-4F93-9E9C-F5F125622133}"/>
              </a:ext>
            </a:extLst>
          </p:cNvPr>
          <p:cNvSpPr/>
          <p:nvPr/>
        </p:nvSpPr>
        <p:spPr>
          <a:xfrm>
            <a:off x="7369538" y="1589758"/>
            <a:ext cx="2521222" cy="337799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34"/>
          </a:p>
        </p:txBody>
      </p:sp>
      <p:sp>
        <p:nvSpPr>
          <p:cNvPr id="17" name="TextBox 16">
            <a:extLst>
              <a:ext uri="{FF2B5EF4-FFF2-40B4-BE49-F238E27FC236}">
                <a16:creationId xmlns="" xmlns:a16="http://schemas.microsoft.com/office/drawing/2014/main" id="{CA692A6E-0266-4965-9B8A-FE1C4DC59DEA}"/>
              </a:ext>
            </a:extLst>
          </p:cNvPr>
          <p:cNvSpPr txBox="1"/>
          <p:nvPr/>
        </p:nvSpPr>
        <p:spPr>
          <a:xfrm>
            <a:off x="2986835" y="1610237"/>
            <a:ext cx="2036804" cy="480131"/>
          </a:xfrm>
          <a:prstGeom prst="rect">
            <a:avLst/>
          </a:prstGeom>
          <a:noFill/>
        </p:spPr>
        <p:txBody>
          <a:bodyPr wrap="square">
            <a:spAutoFit/>
          </a:bodyPr>
          <a:lstStyle/>
          <a:p>
            <a:pPr algn="ctr"/>
            <a:r>
              <a:rPr lang="ru-RU" sz="1260" b="1" dirty="0">
                <a:solidFill>
                  <a:srgbClr val="002060"/>
                </a:solidFill>
                <a:latin typeface="Arial" panose="020B0604020202020204" pitchFamily="34" charset="0"/>
                <a:cs typeface="Arial" panose="020B0604020202020204" pitchFamily="34" charset="0"/>
              </a:rPr>
              <a:t>Дети иностранных граждан</a:t>
            </a:r>
          </a:p>
        </p:txBody>
      </p:sp>
      <p:cxnSp>
        <p:nvCxnSpPr>
          <p:cNvPr id="18" name="Прямая соединительная линия 17">
            <a:extLst>
              <a:ext uri="{FF2B5EF4-FFF2-40B4-BE49-F238E27FC236}">
                <a16:creationId xmlns="" xmlns:a16="http://schemas.microsoft.com/office/drawing/2014/main" id="{92929A87-B9E3-4AC2-94AE-29C42A7F0E18}"/>
              </a:ext>
            </a:extLst>
          </p:cNvPr>
          <p:cNvCxnSpPr>
            <a:cxnSpLocks/>
          </p:cNvCxnSpPr>
          <p:nvPr/>
        </p:nvCxnSpPr>
        <p:spPr>
          <a:xfrm>
            <a:off x="3075116" y="2109327"/>
            <a:ext cx="186024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 xmlns:a16="http://schemas.microsoft.com/office/drawing/2014/main" id="{1BC77971-FE9E-49D8-9D8B-12BE782C3BE4}"/>
              </a:ext>
            </a:extLst>
          </p:cNvPr>
          <p:cNvSpPr txBox="1"/>
          <p:nvPr/>
        </p:nvSpPr>
        <p:spPr>
          <a:xfrm>
            <a:off x="2862467" y="2245442"/>
            <a:ext cx="2172920" cy="2739083"/>
          </a:xfrm>
          <a:prstGeom prst="rect">
            <a:avLst/>
          </a:prstGeom>
          <a:noFill/>
        </p:spPr>
        <p:txBody>
          <a:bodyPr wrap="square">
            <a:spAutoFit/>
          </a:bodyPr>
          <a:lstStyle/>
          <a:p>
            <a:pPr marL="180051" indent="-180051">
              <a:buFont typeface="Wingdings" panose="05000000000000000000" pitchFamily="2" charset="2"/>
              <a:buChar char="§"/>
            </a:pPr>
            <a:r>
              <a:rPr lang="ru-RU" sz="945" b="1" dirty="0">
                <a:solidFill>
                  <a:srgbClr val="002060"/>
                </a:solidFill>
                <a:latin typeface="Arrial"/>
              </a:rPr>
              <a:t>Методические рекомендации по оценке особых потребностей </a:t>
            </a:r>
          </a:p>
          <a:p>
            <a:pPr marL="108031" indent="-108031">
              <a:buFont typeface="Wingdings" panose="05000000000000000000" pitchFamily="2" charset="2"/>
              <a:buChar char="§"/>
            </a:pPr>
            <a:endParaRPr lang="en-US" sz="567" b="1" dirty="0">
              <a:solidFill>
                <a:srgbClr val="002060"/>
              </a:solidFill>
              <a:latin typeface="Arrial"/>
            </a:endParaRPr>
          </a:p>
          <a:p>
            <a:pPr marL="180051" indent="-180051">
              <a:buFont typeface="Wingdings" panose="05000000000000000000" pitchFamily="2" charset="2"/>
              <a:buChar char="§"/>
            </a:pPr>
            <a:r>
              <a:rPr lang="ru-RU" sz="945" b="1" dirty="0">
                <a:solidFill>
                  <a:srgbClr val="002060"/>
                </a:solidFill>
                <a:latin typeface="Arrial"/>
              </a:rPr>
              <a:t>Актуализированы формы статистического наблюдения </a:t>
            </a:r>
            <a:br>
              <a:rPr lang="ru-RU" sz="945" b="1" dirty="0">
                <a:solidFill>
                  <a:srgbClr val="002060"/>
                </a:solidFill>
                <a:latin typeface="Arrial"/>
              </a:rPr>
            </a:br>
            <a:r>
              <a:rPr lang="ru-RU" sz="945" b="1" dirty="0">
                <a:solidFill>
                  <a:srgbClr val="002060"/>
                </a:solidFill>
                <a:latin typeface="Arrial"/>
              </a:rPr>
              <a:t>в части деятельности дошкольных </a:t>
            </a:r>
            <a:br>
              <a:rPr lang="ru-RU" sz="945" b="1" dirty="0">
                <a:solidFill>
                  <a:srgbClr val="002060"/>
                </a:solidFill>
                <a:latin typeface="Arrial"/>
              </a:rPr>
            </a:br>
            <a:r>
              <a:rPr lang="ru-RU" sz="945" b="1" dirty="0">
                <a:solidFill>
                  <a:srgbClr val="002060"/>
                </a:solidFill>
                <a:latin typeface="Arrial"/>
              </a:rPr>
              <a:t>и общеобразовательных организаций, а также учета сведений о численности </a:t>
            </a:r>
            <a:r>
              <a:rPr lang="ru-RU" sz="945" b="1" dirty="0" err="1">
                <a:solidFill>
                  <a:srgbClr val="002060"/>
                </a:solidFill>
                <a:latin typeface="Arrial"/>
              </a:rPr>
              <a:t>необучающихся</a:t>
            </a:r>
            <a:endParaRPr lang="ru-RU" sz="945" b="1" dirty="0">
              <a:solidFill>
                <a:srgbClr val="002060"/>
              </a:solidFill>
              <a:latin typeface="Arrial"/>
            </a:endParaRPr>
          </a:p>
          <a:p>
            <a:pPr marL="108031" indent="-108031">
              <a:buFont typeface="Wingdings" panose="05000000000000000000" pitchFamily="2" charset="2"/>
              <a:buChar char="§"/>
            </a:pPr>
            <a:endParaRPr lang="ru-RU" sz="567" b="1" dirty="0">
              <a:solidFill>
                <a:srgbClr val="002060"/>
              </a:solidFill>
              <a:latin typeface="Arrial"/>
            </a:endParaRPr>
          </a:p>
          <a:p>
            <a:pPr marL="180051" indent="-180051">
              <a:buFont typeface="Wingdings" panose="05000000000000000000" pitchFamily="2" charset="2"/>
              <a:buChar char="§"/>
            </a:pPr>
            <a:r>
              <a:rPr lang="ru-RU" sz="945" b="1" dirty="0">
                <a:solidFill>
                  <a:srgbClr val="002060"/>
                </a:solidFill>
                <a:latin typeface="Arrial"/>
              </a:rPr>
              <a:t>Предложения по соотношению численности совместно обучающихся иностранных граждан и граждан Российской Федерации</a:t>
            </a:r>
          </a:p>
        </p:txBody>
      </p:sp>
      <p:sp>
        <p:nvSpPr>
          <p:cNvPr id="20" name="TextBox 19">
            <a:extLst>
              <a:ext uri="{FF2B5EF4-FFF2-40B4-BE49-F238E27FC236}">
                <a16:creationId xmlns="" xmlns:a16="http://schemas.microsoft.com/office/drawing/2014/main" id="{F2E11DCE-899A-4A34-9659-8F26E17319BD}"/>
              </a:ext>
            </a:extLst>
          </p:cNvPr>
          <p:cNvSpPr txBox="1"/>
          <p:nvPr/>
        </p:nvSpPr>
        <p:spPr>
          <a:xfrm>
            <a:off x="5085684" y="1609899"/>
            <a:ext cx="2041730" cy="480131"/>
          </a:xfrm>
          <a:prstGeom prst="rect">
            <a:avLst/>
          </a:prstGeom>
          <a:noFill/>
        </p:spPr>
        <p:txBody>
          <a:bodyPr wrap="square">
            <a:spAutoFit/>
          </a:bodyPr>
          <a:lstStyle/>
          <a:p>
            <a:pPr algn="ctr"/>
            <a:r>
              <a:rPr lang="ru-RU" sz="1260" b="1" dirty="0">
                <a:solidFill>
                  <a:srgbClr val="002060"/>
                </a:solidFill>
                <a:latin typeface="Arial" panose="020B0604020202020204" pitchFamily="34" charset="0"/>
                <a:cs typeface="Arial" panose="020B0604020202020204" pitchFamily="34" charset="0"/>
              </a:rPr>
              <a:t>Дети с девиантным поведением</a:t>
            </a:r>
          </a:p>
        </p:txBody>
      </p:sp>
      <p:cxnSp>
        <p:nvCxnSpPr>
          <p:cNvPr id="21" name="Прямая соединительная линия 20">
            <a:extLst>
              <a:ext uri="{FF2B5EF4-FFF2-40B4-BE49-F238E27FC236}">
                <a16:creationId xmlns="" xmlns:a16="http://schemas.microsoft.com/office/drawing/2014/main" id="{A1ADC9F1-18C7-423E-A281-86EE4EE88C10}"/>
              </a:ext>
            </a:extLst>
          </p:cNvPr>
          <p:cNvCxnSpPr>
            <a:cxnSpLocks/>
          </p:cNvCxnSpPr>
          <p:nvPr/>
        </p:nvCxnSpPr>
        <p:spPr>
          <a:xfrm>
            <a:off x="5267171" y="2119789"/>
            <a:ext cx="186024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 xmlns:a16="http://schemas.microsoft.com/office/drawing/2014/main" id="{6EE294B0-3C0E-4494-AFCB-D788157269AA}"/>
              </a:ext>
            </a:extLst>
          </p:cNvPr>
          <p:cNvSpPr txBox="1"/>
          <p:nvPr/>
        </p:nvSpPr>
        <p:spPr>
          <a:xfrm>
            <a:off x="5100736" y="2228152"/>
            <a:ext cx="2147739" cy="2739596"/>
          </a:xfrm>
          <a:prstGeom prst="rect">
            <a:avLst/>
          </a:prstGeom>
          <a:noFill/>
        </p:spPr>
        <p:txBody>
          <a:bodyPr wrap="square">
            <a:spAutoFit/>
          </a:bodyPr>
          <a:lstStyle/>
          <a:p>
            <a:pPr marL="288082" indent="-288082">
              <a:buFont typeface="Wingdings" panose="05000000000000000000" pitchFamily="2" charset="2"/>
              <a:buChar char="§"/>
            </a:pPr>
            <a:r>
              <a:rPr lang="ru-RU" sz="1134" b="1" dirty="0">
                <a:solidFill>
                  <a:srgbClr val="002060"/>
                </a:solidFill>
                <a:latin typeface="Arrial"/>
              </a:rPr>
              <a:t>Концепция развития системы  профилактики </a:t>
            </a:r>
            <a:br>
              <a:rPr lang="ru-RU" sz="1134" b="1" dirty="0">
                <a:solidFill>
                  <a:srgbClr val="002060"/>
                </a:solidFill>
                <a:latin typeface="Arrial"/>
              </a:rPr>
            </a:br>
            <a:r>
              <a:rPr lang="ru-RU" sz="1134" b="1" dirty="0">
                <a:solidFill>
                  <a:srgbClr val="002060"/>
                </a:solidFill>
                <a:latin typeface="Arrial"/>
              </a:rPr>
              <a:t>и план по ее реализации</a:t>
            </a:r>
          </a:p>
          <a:p>
            <a:pPr marL="288082" indent="-288082">
              <a:buFont typeface="Wingdings" panose="05000000000000000000" pitchFamily="2" charset="2"/>
              <a:buChar char="§"/>
            </a:pPr>
            <a:endParaRPr lang="en-US" sz="662" b="1" dirty="0">
              <a:solidFill>
                <a:srgbClr val="002060"/>
              </a:solidFill>
              <a:latin typeface="Arrial"/>
            </a:endParaRPr>
          </a:p>
          <a:p>
            <a:pPr marL="288082" indent="-288082">
              <a:buFont typeface="Wingdings" panose="05000000000000000000" pitchFamily="2" charset="2"/>
              <a:buChar char="§"/>
            </a:pPr>
            <a:r>
              <a:rPr lang="ru-RU" sz="1134" b="1" dirty="0">
                <a:solidFill>
                  <a:srgbClr val="002060"/>
                </a:solidFill>
                <a:latin typeface="Arrial"/>
              </a:rPr>
              <a:t>Социально-психологическое тестирование обучающихся</a:t>
            </a:r>
          </a:p>
          <a:p>
            <a:pPr marL="288082" indent="-288082">
              <a:buFont typeface="Wingdings" panose="05000000000000000000" pitchFamily="2" charset="2"/>
              <a:buChar char="§"/>
            </a:pPr>
            <a:endParaRPr lang="ru-RU" sz="662" b="1" dirty="0">
              <a:solidFill>
                <a:srgbClr val="002060"/>
              </a:solidFill>
              <a:latin typeface="Arrial"/>
            </a:endParaRPr>
          </a:p>
          <a:p>
            <a:pPr marL="288082" indent="-288082">
              <a:buFont typeface="Wingdings" panose="05000000000000000000" pitchFamily="2" charset="2"/>
              <a:buChar char="§"/>
            </a:pPr>
            <a:r>
              <a:rPr lang="ru-RU" sz="1134" b="1" dirty="0">
                <a:solidFill>
                  <a:srgbClr val="002060"/>
                </a:solidFill>
                <a:latin typeface="Arrial"/>
              </a:rPr>
              <a:t>Методические рекомендации </a:t>
            </a:r>
            <a:br>
              <a:rPr lang="ru-RU" sz="1134" b="1" dirty="0">
                <a:solidFill>
                  <a:srgbClr val="002060"/>
                </a:solidFill>
                <a:latin typeface="Arrial"/>
              </a:rPr>
            </a:br>
            <a:r>
              <a:rPr lang="ru-RU" sz="1134" b="1" dirty="0">
                <a:solidFill>
                  <a:srgbClr val="002060"/>
                </a:solidFill>
                <a:latin typeface="Arrial"/>
              </a:rPr>
              <a:t>о ключевых рисках деструктивного поведения</a:t>
            </a:r>
          </a:p>
        </p:txBody>
      </p:sp>
      <p:sp>
        <p:nvSpPr>
          <p:cNvPr id="24" name="TextBox 23">
            <a:extLst>
              <a:ext uri="{FF2B5EF4-FFF2-40B4-BE49-F238E27FC236}">
                <a16:creationId xmlns="" xmlns:a16="http://schemas.microsoft.com/office/drawing/2014/main" id="{8D7EC4AF-016F-4FA4-8EF5-A0C7A3A61581}"/>
              </a:ext>
            </a:extLst>
          </p:cNvPr>
          <p:cNvSpPr txBox="1"/>
          <p:nvPr/>
        </p:nvSpPr>
        <p:spPr>
          <a:xfrm>
            <a:off x="7558487" y="1571105"/>
            <a:ext cx="2041730" cy="557717"/>
          </a:xfrm>
          <a:prstGeom prst="rect">
            <a:avLst/>
          </a:prstGeom>
          <a:noFill/>
        </p:spPr>
        <p:txBody>
          <a:bodyPr wrap="square">
            <a:spAutoFit/>
          </a:bodyPr>
          <a:lstStyle/>
          <a:p>
            <a:pPr algn="ctr"/>
            <a:r>
              <a:rPr lang="ru-RU" sz="1260" b="1" dirty="0">
                <a:solidFill>
                  <a:srgbClr val="002060"/>
                </a:solidFill>
                <a:latin typeface="Arial" panose="020B0604020202020204" pitchFamily="34" charset="0"/>
                <a:cs typeface="Arial" panose="020B0604020202020204" pitchFamily="34" charset="0"/>
              </a:rPr>
              <a:t>Дети-сироты </a:t>
            </a:r>
            <a:br>
              <a:rPr lang="ru-RU" sz="1260" b="1" dirty="0">
                <a:solidFill>
                  <a:srgbClr val="002060"/>
                </a:solidFill>
                <a:latin typeface="Arial" panose="020B0604020202020204" pitchFamily="34" charset="0"/>
                <a:cs typeface="Arial" panose="020B0604020202020204" pitchFamily="34" charset="0"/>
              </a:rPr>
            </a:br>
            <a:r>
              <a:rPr lang="ru-RU" sz="882" b="1" dirty="0">
                <a:solidFill>
                  <a:srgbClr val="002060"/>
                </a:solidFill>
                <a:latin typeface="Arial" panose="020B0604020202020204" pitchFamily="34" charset="0"/>
                <a:cs typeface="Arial" panose="020B0604020202020204" pitchFamily="34" charset="0"/>
              </a:rPr>
              <a:t>(в части полномочий органов опеки и попечительства)</a:t>
            </a:r>
            <a:endParaRPr lang="ru-RU" sz="1134" b="1" dirty="0">
              <a:solidFill>
                <a:srgbClr val="002060"/>
              </a:solidFill>
              <a:latin typeface="Arial" panose="020B0604020202020204" pitchFamily="34" charset="0"/>
              <a:cs typeface="Arial" panose="020B0604020202020204" pitchFamily="34" charset="0"/>
            </a:endParaRPr>
          </a:p>
        </p:txBody>
      </p:sp>
      <p:cxnSp>
        <p:nvCxnSpPr>
          <p:cNvPr id="25" name="Прямая соединительная линия 24">
            <a:extLst>
              <a:ext uri="{FF2B5EF4-FFF2-40B4-BE49-F238E27FC236}">
                <a16:creationId xmlns="" xmlns:a16="http://schemas.microsoft.com/office/drawing/2014/main" id="{FA0AFDF6-7221-4BB8-B86A-A8A1FE1C6090}"/>
              </a:ext>
            </a:extLst>
          </p:cNvPr>
          <p:cNvCxnSpPr>
            <a:cxnSpLocks/>
          </p:cNvCxnSpPr>
          <p:nvPr/>
        </p:nvCxnSpPr>
        <p:spPr>
          <a:xfrm>
            <a:off x="7739974" y="2109327"/>
            <a:ext cx="186024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 xmlns:a16="http://schemas.microsoft.com/office/drawing/2014/main" id="{3A882F30-1553-460A-BF35-43D9145ECDDA}"/>
              </a:ext>
            </a:extLst>
          </p:cNvPr>
          <p:cNvSpPr txBox="1"/>
          <p:nvPr/>
        </p:nvSpPr>
        <p:spPr>
          <a:xfrm>
            <a:off x="7369538" y="2245442"/>
            <a:ext cx="2239282" cy="2767937"/>
          </a:xfrm>
          <a:prstGeom prst="rect">
            <a:avLst/>
          </a:prstGeom>
          <a:noFill/>
        </p:spPr>
        <p:txBody>
          <a:bodyPr wrap="square">
            <a:spAutoFit/>
          </a:bodyPr>
          <a:lstStyle/>
          <a:p>
            <a:pPr marL="288082" indent="-288082">
              <a:buFont typeface="Wingdings" panose="05000000000000000000" pitchFamily="2" charset="2"/>
              <a:buChar char="§"/>
            </a:pPr>
            <a:r>
              <a:rPr lang="ru-RU" sz="1008" b="1" dirty="0">
                <a:solidFill>
                  <a:srgbClr val="002060"/>
                </a:solidFill>
                <a:latin typeface="Arrial"/>
              </a:rPr>
              <a:t>Профилактика рисков социального неблагополучия</a:t>
            </a:r>
          </a:p>
          <a:p>
            <a:pPr marL="288082" indent="-288082">
              <a:buFont typeface="Wingdings" panose="05000000000000000000" pitchFamily="2" charset="2"/>
              <a:buChar char="§"/>
            </a:pPr>
            <a:endParaRPr lang="en-US" sz="630" b="1" dirty="0">
              <a:solidFill>
                <a:srgbClr val="002060"/>
              </a:solidFill>
              <a:latin typeface="Arrial"/>
            </a:endParaRPr>
          </a:p>
          <a:p>
            <a:pPr marL="288082" indent="-288082">
              <a:buFont typeface="Wingdings" panose="05000000000000000000" pitchFamily="2" charset="2"/>
              <a:buChar char="§"/>
            </a:pPr>
            <a:r>
              <a:rPr lang="ru-RU" sz="1008" b="1" dirty="0">
                <a:solidFill>
                  <a:srgbClr val="002060"/>
                </a:solidFill>
                <a:latin typeface="Arrial"/>
              </a:rPr>
              <a:t>«Дорожная карта» </a:t>
            </a:r>
            <a:br>
              <a:rPr lang="ru-RU" sz="1008" b="1" dirty="0">
                <a:solidFill>
                  <a:srgbClr val="002060"/>
                </a:solidFill>
                <a:latin typeface="Arrial"/>
              </a:rPr>
            </a:br>
            <a:r>
              <a:rPr lang="ru-RU" sz="1008" b="1" dirty="0">
                <a:solidFill>
                  <a:srgbClr val="002060"/>
                </a:solidFill>
                <a:latin typeface="Arrial"/>
              </a:rPr>
              <a:t>по переходу до 2024 года </a:t>
            </a:r>
            <a:br>
              <a:rPr lang="ru-RU" sz="1008" b="1" dirty="0">
                <a:solidFill>
                  <a:srgbClr val="002060"/>
                </a:solidFill>
                <a:latin typeface="Arrial"/>
              </a:rPr>
            </a:br>
            <a:r>
              <a:rPr lang="ru-RU" sz="1008" b="1" dirty="0">
                <a:solidFill>
                  <a:srgbClr val="002060"/>
                </a:solidFill>
                <a:latin typeface="Arrial"/>
              </a:rPr>
              <a:t>к единой модели подчиненности организаций для детей-сирот и органов опеки и попечительства</a:t>
            </a:r>
          </a:p>
          <a:p>
            <a:pPr marL="288082" indent="-288082">
              <a:buFont typeface="Wingdings" panose="05000000000000000000" pitchFamily="2" charset="2"/>
              <a:buChar char="§"/>
            </a:pPr>
            <a:endParaRPr lang="ru-RU" sz="630" b="1" dirty="0">
              <a:solidFill>
                <a:srgbClr val="002060"/>
              </a:solidFill>
              <a:latin typeface="Arrial"/>
            </a:endParaRPr>
          </a:p>
          <a:p>
            <a:pPr marL="288082" indent="-288082">
              <a:buFont typeface="Wingdings" panose="05000000000000000000" pitchFamily="2" charset="2"/>
              <a:buChar char="§"/>
            </a:pPr>
            <a:r>
              <a:rPr lang="ru-RU" sz="1008" b="1" dirty="0">
                <a:solidFill>
                  <a:srgbClr val="002060"/>
                </a:solidFill>
                <a:latin typeface="Arrial"/>
              </a:rPr>
              <a:t>Анализ причин роста числа детей-сирот, включенных </a:t>
            </a:r>
            <a:br>
              <a:rPr lang="ru-RU" sz="1008" b="1" dirty="0">
                <a:solidFill>
                  <a:srgbClr val="002060"/>
                </a:solidFill>
                <a:latin typeface="Arrial"/>
              </a:rPr>
            </a:br>
            <a:r>
              <a:rPr lang="ru-RU" sz="1008" b="1" dirty="0">
                <a:solidFill>
                  <a:srgbClr val="002060"/>
                </a:solidFill>
                <a:latin typeface="Arrial"/>
              </a:rPr>
              <a:t>в список нуждающихся </a:t>
            </a:r>
            <a:br>
              <a:rPr lang="ru-RU" sz="1008" b="1" dirty="0">
                <a:solidFill>
                  <a:srgbClr val="002060"/>
                </a:solidFill>
                <a:latin typeface="Arrial"/>
              </a:rPr>
            </a:br>
            <a:r>
              <a:rPr lang="ru-RU" sz="1008" b="1" dirty="0">
                <a:solidFill>
                  <a:srgbClr val="002060"/>
                </a:solidFill>
                <a:latin typeface="Arrial"/>
              </a:rPr>
              <a:t>в обеспечении жилыми помещениями</a:t>
            </a:r>
          </a:p>
        </p:txBody>
      </p:sp>
      <p:sp>
        <p:nvSpPr>
          <p:cNvPr id="28" name="Шестиугольник 27">
            <a:extLst>
              <a:ext uri="{FF2B5EF4-FFF2-40B4-BE49-F238E27FC236}">
                <a16:creationId xmlns="" xmlns:a16="http://schemas.microsoft.com/office/drawing/2014/main" id="{B7D702BD-6DD9-4568-8C69-BABF9AE002DE}"/>
              </a:ext>
            </a:extLst>
          </p:cNvPr>
          <p:cNvSpPr/>
          <p:nvPr/>
        </p:nvSpPr>
        <p:spPr>
          <a:xfrm>
            <a:off x="244476" y="700524"/>
            <a:ext cx="9646284" cy="523605"/>
          </a:xfrm>
          <a:prstGeom prst="hexagon">
            <a:avLst>
              <a:gd name="adj" fmla="val 0"/>
              <a:gd name="vf" fmla="val 115470"/>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1280049" rtl="0" eaLnBrk="1" latinLnBrk="0" hangingPunct="1">
              <a:defRPr sz="2500" kern="1200">
                <a:solidFill>
                  <a:schemeClr val="lt1"/>
                </a:solidFill>
                <a:latin typeface="+mn-lt"/>
                <a:ea typeface="+mn-ea"/>
                <a:cs typeface="+mn-cs"/>
              </a:defRPr>
            </a:lvl1pPr>
            <a:lvl2pPr marL="640025" algn="l" defTabSz="1280049" rtl="0" eaLnBrk="1" latinLnBrk="0" hangingPunct="1">
              <a:defRPr sz="2500" kern="1200">
                <a:solidFill>
                  <a:schemeClr val="lt1"/>
                </a:solidFill>
                <a:latin typeface="+mn-lt"/>
                <a:ea typeface="+mn-ea"/>
                <a:cs typeface="+mn-cs"/>
              </a:defRPr>
            </a:lvl2pPr>
            <a:lvl3pPr marL="1280049" algn="l" defTabSz="1280049" rtl="0" eaLnBrk="1" latinLnBrk="0" hangingPunct="1">
              <a:defRPr sz="2500" kern="1200">
                <a:solidFill>
                  <a:schemeClr val="lt1"/>
                </a:solidFill>
                <a:latin typeface="+mn-lt"/>
                <a:ea typeface="+mn-ea"/>
                <a:cs typeface="+mn-cs"/>
              </a:defRPr>
            </a:lvl3pPr>
            <a:lvl4pPr marL="1920074" algn="l" defTabSz="1280049" rtl="0" eaLnBrk="1" latinLnBrk="0" hangingPunct="1">
              <a:defRPr sz="2500" kern="1200">
                <a:solidFill>
                  <a:schemeClr val="lt1"/>
                </a:solidFill>
                <a:latin typeface="+mn-lt"/>
                <a:ea typeface="+mn-ea"/>
                <a:cs typeface="+mn-cs"/>
              </a:defRPr>
            </a:lvl4pPr>
            <a:lvl5pPr marL="2560099" algn="l" defTabSz="1280049" rtl="0" eaLnBrk="1" latinLnBrk="0" hangingPunct="1">
              <a:defRPr sz="2500" kern="1200">
                <a:solidFill>
                  <a:schemeClr val="lt1"/>
                </a:solidFill>
                <a:latin typeface="+mn-lt"/>
                <a:ea typeface="+mn-ea"/>
                <a:cs typeface="+mn-cs"/>
              </a:defRPr>
            </a:lvl5pPr>
            <a:lvl6pPr marL="3200123" algn="l" defTabSz="1280049" rtl="0" eaLnBrk="1" latinLnBrk="0" hangingPunct="1">
              <a:defRPr sz="2500" kern="1200">
                <a:solidFill>
                  <a:schemeClr val="lt1"/>
                </a:solidFill>
                <a:latin typeface="+mn-lt"/>
                <a:ea typeface="+mn-ea"/>
                <a:cs typeface="+mn-cs"/>
              </a:defRPr>
            </a:lvl6pPr>
            <a:lvl7pPr marL="3840148" algn="l" defTabSz="1280049" rtl="0" eaLnBrk="1" latinLnBrk="0" hangingPunct="1">
              <a:defRPr sz="2500" kern="1200">
                <a:solidFill>
                  <a:schemeClr val="lt1"/>
                </a:solidFill>
                <a:latin typeface="+mn-lt"/>
                <a:ea typeface="+mn-ea"/>
                <a:cs typeface="+mn-cs"/>
              </a:defRPr>
            </a:lvl7pPr>
            <a:lvl8pPr marL="4480173" algn="l" defTabSz="1280049" rtl="0" eaLnBrk="1" latinLnBrk="0" hangingPunct="1">
              <a:defRPr sz="2500" kern="1200">
                <a:solidFill>
                  <a:schemeClr val="lt1"/>
                </a:solidFill>
                <a:latin typeface="+mn-lt"/>
                <a:ea typeface="+mn-ea"/>
                <a:cs typeface="+mn-cs"/>
              </a:defRPr>
            </a:lvl8pPr>
            <a:lvl9pPr marL="5120197" algn="l" defTabSz="1280049" rtl="0" eaLnBrk="1" latinLnBrk="0" hangingPunct="1">
              <a:defRPr sz="2500" kern="1200">
                <a:solidFill>
                  <a:schemeClr val="lt1"/>
                </a:solidFill>
                <a:latin typeface="+mn-lt"/>
                <a:ea typeface="+mn-ea"/>
                <a:cs typeface="+mn-cs"/>
              </a:defRPr>
            </a:lvl9pPr>
          </a:lstStyle>
          <a:p>
            <a:pPr algn="ctr"/>
            <a:r>
              <a:rPr lang="ru-RU" sz="1638" b="1" dirty="0">
                <a:solidFill>
                  <a:srgbClr val="002060"/>
                </a:solidFill>
                <a:latin typeface="Arial" panose="020B0604020202020204" pitchFamily="34" charset="0"/>
                <a:cs typeface="Arial" panose="020B0604020202020204" pitchFamily="34" charset="0"/>
              </a:rPr>
              <a:t>Обеспечение психологической поддержки </a:t>
            </a:r>
            <a:br>
              <a:rPr lang="ru-RU" sz="1638" b="1" dirty="0">
                <a:solidFill>
                  <a:srgbClr val="002060"/>
                </a:solidFill>
                <a:latin typeface="Arial" panose="020B0604020202020204" pitchFamily="34" charset="0"/>
                <a:cs typeface="Arial" panose="020B0604020202020204" pitchFamily="34" charset="0"/>
              </a:rPr>
            </a:br>
            <a:r>
              <a:rPr lang="ru-RU" sz="1638" b="1" dirty="0">
                <a:solidFill>
                  <a:srgbClr val="002060"/>
                </a:solidFill>
                <a:latin typeface="Arial" panose="020B0604020202020204" pitchFamily="34" charset="0"/>
                <a:cs typeface="Arial" panose="020B0604020202020204" pitchFamily="34" charset="0"/>
              </a:rPr>
              <a:t>участников образовательных отношений</a:t>
            </a:r>
          </a:p>
        </p:txBody>
      </p:sp>
    </p:spTree>
    <p:extLst>
      <p:ext uri="{BB962C8B-B14F-4D97-AF65-F5344CB8AC3E}">
        <p14:creationId xmlns:p14="http://schemas.microsoft.com/office/powerpoint/2010/main" val="2057529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215915" y="1544799"/>
            <a:ext cx="3797415" cy="3935056"/>
          </a:xfrm>
        </p:spPr>
        <p:txBody>
          <a:bodyPr/>
          <a:lstStyle/>
          <a:p>
            <a:pPr lvl="0" indent="360000" algn="just"/>
            <a:r>
              <a:rPr lang="ru-RU" sz="1500" dirty="0" smtClean="0">
                <a:latin typeface="Liberation Serif" pitchFamily="18"/>
              </a:rPr>
              <a:t>п. 33.1</a:t>
            </a:r>
            <a:r>
              <a:rPr lang="ru-RU" sz="1500" dirty="0">
                <a:latin typeface="Liberation Serif" pitchFamily="18"/>
              </a:rPr>
              <a:t>. В учебный план входят следующие обязательные для изучения предметные области и учебные предметы</a:t>
            </a:r>
            <a:r>
              <a:rPr lang="ru-RU" sz="1500" dirty="0" smtClean="0">
                <a:latin typeface="Liberation Serif" pitchFamily="18"/>
              </a:rPr>
              <a:t>:</a:t>
            </a:r>
          </a:p>
          <a:p>
            <a:pPr indent="360000" algn="just"/>
            <a:endParaRPr lang="ru-RU" sz="1500" dirty="0" smtClean="0">
              <a:latin typeface="Liberation Serif" pitchFamily="18"/>
            </a:endParaRPr>
          </a:p>
          <a:p>
            <a:pPr indent="360000" algn="just"/>
            <a:endParaRPr lang="ru-RU" sz="1500" dirty="0">
              <a:latin typeface="Liberation Serif" pitchFamily="18"/>
            </a:endParaRPr>
          </a:p>
          <a:p>
            <a:pPr indent="360000" algn="just"/>
            <a:r>
              <a:rPr lang="ru-RU" sz="1500" dirty="0" smtClean="0">
                <a:latin typeface="Liberation Serif" pitchFamily="18"/>
              </a:rPr>
              <a:t>Общий </a:t>
            </a:r>
            <a:r>
              <a:rPr lang="ru-RU" sz="1500" dirty="0">
                <a:latin typeface="Liberation Serif" pitchFamily="18"/>
              </a:rPr>
              <a:t>объем аудиторной работы обучающихся с ОВЗ в случае увеличения срока обучения на один год не может составлять менее 6018 академических часов за шесть учебных лет.</a:t>
            </a:r>
          </a:p>
          <a:p>
            <a:pPr lvl="0" indent="360000" algn="just"/>
            <a:endParaRPr lang="ru-RU" sz="1500" dirty="0">
              <a:latin typeface="Liberation Serif" pitchFamily="18"/>
            </a:endParaRPr>
          </a:p>
          <a:p>
            <a:pPr lvl="0" indent="360000" algn="just"/>
            <a:endParaRPr lang="ru-RU" sz="1500" dirty="0">
              <a:latin typeface="Liberation Serif" pitchFamily="18"/>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260289849"/>
              </p:ext>
            </p:extLst>
          </p:nvPr>
        </p:nvGraphicFramePr>
        <p:xfrm>
          <a:off x="4301413" y="1483761"/>
          <a:ext cx="5562311" cy="4051730"/>
        </p:xfrm>
        <a:graphic>
          <a:graphicData uri="http://schemas.openxmlformats.org/drawingml/2006/table">
            <a:tbl>
              <a:tblPr firstRow="1" bandRow="1">
                <a:tableStyleId>{5C22544A-7EE6-4342-B048-85BDC9FD1C3A}</a:tableStyleId>
              </a:tblPr>
              <a:tblGrid>
                <a:gridCol w="2547062"/>
                <a:gridCol w="3015249"/>
              </a:tblGrid>
              <a:tr h="394130">
                <a:tc>
                  <a:txBody>
                    <a:bodyPr/>
                    <a:lstStyle/>
                    <a:p>
                      <a:r>
                        <a:rPr lang="ru-RU" sz="1200" b="1" kern="1200" dirty="0" smtClean="0">
                          <a:solidFill>
                            <a:schemeClr val="lt1"/>
                          </a:solidFill>
                          <a:effectLst/>
                          <a:latin typeface="Liberation Serif" panose="02020603050405020304" pitchFamily="18" charset="0"/>
                          <a:ea typeface="+mn-ea"/>
                          <a:cs typeface="+mn-cs"/>
                        </a:rPr>
                        <a:t>Предметные области</a:t>
                      </a:r>
                      <a:endParaRPr lang="ru-RU" sz="1200" dirty="0">
                        <a:latin typeface="Liberation Serif" panose="02020603050405020304" pitchFamily="18" charset="0"/>
                      </a:endParaRPr>
                    </a:p>
                  </a:txBody>
                  <a:tcPr/>
                </a:tc>
                <a:tc>
                  <a:txBody>
                    <a:bodyPr/>
                    <a:lstStyle/>
                    <a:p>
                      <a:r>
                        <a:rPr lang="ru-RU" sz="1200" b="1" kern="1200" dirty="0" smtClean="0">
                          <a:solidFill>
                            <a:schemeClr val="lt1"/>
                          </a:solidFill>
                          <a:effectLst/>
                          <a:latin typeface="Liberation Serif" panose="02020603050405020304" pitchFamily="18" charset="0"/>
                          <a:ea typeface="+mn-ea"/>
                          <a:cs typeface="+mn-cs"/>
                        </a:rPr>
                        <a:t>Учебные предметы</a:t>
                      </a:r>
                      <a:endParaRPr lang="ru-RU" sz="1200" dirty="0">
                        <a:latin typeface="Liberation Serif" panose="02020603050405020304" pitchFamily="18" charset="0"/>
                      </a:endParaRP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Русский язык и литература</a:t>
                      </a:r>
                      <a:endParaRPr lang="ru-RU" sz="1200" dirty="0">
                        <a:latin typeface="Liberation Serif" panose="02020603050405020304" pitchFamily="18" charset="0"/>
                      </a:endParaRPr>
                    </a:p>
                  </a:txBody>
                  <a:tcPr/>
                </a:tc>
                <a:tc>
                  <a:txBody>
                    <a:bodyPr/>
                    <a:lstStyle/>
                    <a:p>
                      <a:r>
                        <a:rPr lang="ru-RU" sz="1200" kern="1200" dirty="0" smtClean="0">
                          <a:solidFill>
                            <a:schemeClr val="dk1"/>
                          </a:solidFill>
                          <a:effectLst/>
                          <a:latin typeface="Liberation Serif" panose="02020603050405020304" pitchFamily="18" charset="0"/>
                          <a:ea typeface="+mn-ea"/>
                          <a:cs typeface="+mn-cs"/>
                        </a:rPr>
                        <a:t>Русский язык,</a:t>
                      </a:r>
                      <a:r>
                        <a:rPr lang="ru-RU" sz="1200" kern="1200" baseline="0" dirty="0" smtClean="0">
                          <a:solidFill>
                            <a:schemeClr val="dk1"/>
                          </a:solidFill>
                          <a:effectLst/>
                          <a:latin typeface="Liberation Serif" panose="02020603050405020304" pitchFamily="18" charset="0"/>
                          <a:ea typeface="+mn-ea"/>
                          <a:cs typeface="+mn-cs"/>
                        </a:rPr>
                        <a:t> </a:t>
                      </a:r>
                      <a:r>
                        <a:rPr lang="ru-RU" sz="1200" kern="1200" dirty="0" smtClean="0">
                          <a:solidFill>
                            <a:schemeClr val="dk1"/>
                          </a:solidFill>
                          <a:effectLst/>
                          <a:latin typeface="Liberation Serif" panose="02020603050405020304" pitchFamily="18" charset="0"/>
                          <a:ea typeface="+mn-ea"/>
                          <a:cs typeface="+mn-cs"/>
                        </a:rPr>
                        <a:t>Литература</a:t>
                      </a:r>
                      <a:endParaRPr lang="ru-RU" sz="1200" dirty="0">
                        <a:latin typeface="Liberation Serif" panose="02020603050405020304" pitchFamily="18" charset="0"/>
                      </a:endParaRP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Родной язык и родная литература</a:t>
                      </a:r>
                      <a:endParaRPr lang="ru-RU" sz="1200" dirty="0">
                        <a:latin typeface="Liberation Serif" panose="02020603050405020304" pitchFamily="18" charset="0"/>
                      </a:endParaRPr>
                    </a:p>
                  </a:txBody>
                  <a:tcPr/>
                </a:tc>
                <a:tc>
                  <a:txBody>
                    <a:bodyPr/>
                    <a:lstStyle/>
                    <a:p>
                      <a:r>
                        <a:rPr lang="ru-RU" sz="1200" kern="1200" dirty="0" smtClean="0">
                          <a:solidFill>
                            <a:schemeClr val="dk1"/>
                          </a:solidFill>
                          <a:effectLst/>
                          <a:latin typeface="Liberation Serif" panose="02020603050405020304" pitchFamily="18" charset="0"/>
                          <a:ea typeface="+mn-ea"/>
                          <a:cs typeface="+mn-cs"/>
                        </a:rPr>
                        <a:t>Родной язык и (или) государственный язык республики Российской Федерации, Родная литература</a:t>
                      </a:r>
                      <a:endParaRPr lang="ru-RU" sz="1200" dirty="0">
                        <a:latin typeface="Liberation Serif" panose="02020603050405020304" pitchFamily="18" charset="0"/>
                      </a:endParaRP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Иностранные языки</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Иностранный язык,</a:t>
                      </a:r>
                    </a:p>
                    <a:p>
                      <a:r>
                        <a:rPr lang="ru-RU" sz="1200" dirty="0" smtClean="0">
                          <a:latin typeface="Liberation Serif" panose="02020603050405020304" pitchFamily="18" charset="0"/>
                        </a:rPr>
                        <a:t>Второй иностранный язык</a:t>
                      </a: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Математика и информатика</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Математика,</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Информатика</a:t>
                      </a: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Общественно-научные предметы</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История,</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Обществознание,</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География</a:t>
                      </a: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Естественнонаучные предметы</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Физика,</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Химия,</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Биология</a:t>
                      </a:r>
                    </a:p>
                  </a:txBody>
                  <a:tcPr/>
                </a:tc>
              </a:tr>
              <a:tr h="427591">
                <a:tc>
                  <a:txBody>
                    <a:bodyPr/>
                    <a:lstStyle/>
                    <a:p>
                      <a:r>
                        <a:rPr lang="ru-RU" sz="1200" kern="1200" dirty="0" smtClean="0">
                          <a:solidFill>
                            <a:schemeClr val="dk1"/>
                          </a:solidFill>
                          <a:effectLst/>
                          <a:latin typeface="Liberation Serif" panose="02020603050405020304" pitchFamily="18" charset="0"/>
                          <a:ea typeface="+mn-ea"/>
                          <a:cs typeface="+mn-cs"/>
                        </a:rPr>
                        <a:t>Основы духовно-нравственной культуры народов России</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a:t>
                      </a:r>
                      <a:endParaRPr lang="ru-RU" sz="1200" dirty="0">
                        <a:latin typeface="Liberation Serif" panose="02020603050405020304" pitchFamily="18" charset="0"/>
                      </a:endParaRP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Искусство</a:t>
                      </a:r>
                      <a:endParaRPr lang="ru-RU" sz="1200" dirty="0">
                        <a:latin typeface="Liberation Serif" panose="02020603050405020304" pitchFamily="18" charset="0"/>
                      </a:endParaRPr>
                    </a:p>
                  </a:txBody>
                  <a:tcPr/>
                </a:tc>
                <a:tc>
                  <a:txBody>
                    <a:bodyPr/>
                    <a:lstStyle/>
                    <a:p>
                      <a:r>
                        <a:rPr lang="ru-RU" sz="1200" dirty="0" smtClean="0">
                          <a:latin typeface="Liberation Serif" panose="02020603050405020304" pitchFamily="18" charset="0"/>
                        </a:rPr>
                        <a:t>Изобразительное искусство,</a:t>
                      </a:r>
                      <a:r>
                        <a:rPr lang="ru-RU" sz="1200" baseline="0" dirty="0" smtClean="0">
                          <a:latin typeface="Liberation Serif" panose="02020603050405020304" pitchFamily="18" charset="0"/>
                        </a:rPr>
                        <a:t> </a:t>
                      </a:r>
                      <a:r>
                        <a:rPr lang="ru-RU" sz="1200" dirty="0" smtClean="0">
                          <a:latin typeface="Liberation Serif" panose="02020603050405020304" pitchFamily="18" charset="0"/>
                        </a:rPr>
                        <a:t>Музыка</a:t>
                      </a:r>
                    </a:p>
                  </a:txBody>
                  <a:tcPr/>
                </a:tc>
              </a:tr>
              <a:tr h="267245">
                <a:tc>
                  <a:txBody>
                    <a:bodyPr/>
                    <a:lstStyle/>
                    <a:p>
                      <a:r>
                        <a:rPr lang="ru-RU" sz="1200" kern="1200" dirty="0" smtClean="0">
                          <a:solidFill>
                            <a:schemeClr val="dk1"/>
                          </a:solidFill>
                          <a:effectLst/>
                          <a:latin typeface="Liberation Serif" panose="02020603050405020304" pitchFamily="18" charset="0"/>
                          <a:ea typeface="+mn-ea"/>
                          <a:cs typeface="+mn-cs"/>
                        </a:rPr>
                        <a:t>Технология</a:t>
                      </a:r>
                      <a:endParaRPr lang="ru-RU" sz="1200" dirty="0">
                        <a:latin typeface="Liberation Serif" panose="02020603050405020304" pitchFamily="18" charset="0"/>
                      </a:endParaRPr>
                    </a:p>
                  </a:txBody>
                  <a:tcPr/>
                </a:tc>
                <a:tc>
                  <a:txBody>
                    <a:bodyPr/>
                    <a:lstStyle/>
                    <a:p>
                      <a:r>
                        <a:rPr lang="ru-RU" sz="1200" kern="1200" dirty="0" smtClean="0">
                          <a:solidFill>
                            <a:schemeClr val="dk1"/>
                          </a:solidFill>
                          <a:effectLst/>
                          <a:latin typeface="Liberation Serif" panose="02020603050405020304" pitchFamily="18" charset="0"/>
                          <a:ea typeface="+mn-ea"/>
                          <a:cs typeface="+mn-cs"/>
                        </a:rPr>
                        <a:t>Технология</a:t>
                      </a:r>
                      <a:endParaRPr lang="ru-RU" sz="1200" dirty="0">
                        <a:latin typeface="Liberation Serif" panose="02020603050405020304" pitchFamily="18" charset="0"/>
                      </a:endParaRPr>
                    </a:p>
                  </a:txBody>
                  <a:tcPr/>
                </a:tc>
              </a:tr>
              <a:tr h="427591">
                <a:tc>
                  <a:txBody>
                    <a:bodyPr/>
                    <a:lstStyle/>
                    <a:p>
                      <a:r>
                        <a:rPr lang="ru-RU" sz="1200" kern="1200" dirty="0" smtClean="0">
                          <a:solidFill>
                            <a:schemeClr val="dk1"/>
                          </a:solidFill>
                          <a:effectLst/>
                          <a:latin typeface="Liberation Serif" panose="02020603050405020304" pitchFamily="18" charset="0"/>
                          <a:ea typeface="+mn-ea"/>
                          <a:cs typeface="+mn-cs"/>
                        </a:rPr>
                        <a:t>Физическая культура и основы безопасности жизнедеятельности</a:t>
                      </a:r>
                      <a:endParaRPr lang="ru-RU" sz="1200" dirty="0">
                        <a:latin typeface="Liberation Serif" panose="02020603050405020304" pitchFamily="18" charset="0"/>
                      </a:endParaRPr>
                    </a:p>
                  </a:txBody>
                  <a:tcPr/>
                </a:tc>
                <a:tc>
                  <a:txBody>
                    <a:bodyPr/>
                    <a:lstStyle/>
                    <a:p>
                      <a:r>
                        <a:rPr lang="ru-RU" sz="1200" kern="1200" dirty="0" smtClean="0">
                          <a:solidFill>
                            <a:schemeClr val="dk1"/>
                          </a:solidFill>
                          <a:effectLst/>
                          <a:latin typeface="Liberation Serif" panose="02020603050405020304" pitchFamily="18" charset="0"/>
                          <a:ea typeface="+mn-ea"/>
                          <a:cs typeface="+mn-cs"/>
                        </a:rPr>
                        <a:t>Физическая культура,</a:t>
                      </a:r>
                    </a:p>
                    <a:p>
                      <a:r>
                        <a:rPr lang="ru-RU" sz="1200" kern="1200" dirty="0" smtClean="0">
                          <a:solidFill>
                            <a:schemeClr val="dk1"/>
                          </a:solidFill>
                          <a:effectLst/>
                          <a:latin typeface="Liberation Serif" panose="02020603050405020304" pitchFamily="18" charset="0"/>
                          <a:ea typeface="+mn-ea"/>
                          <a:cs typeface="+mn-cs"/>
                        </a:rPr>
                        <a:t>Основы безопасности жизнедеятельности</a:t>
                      </a:r>
                      <a:endParaRPr lang="ru-RU" sz="1200" dirty="0">
                        <a:latin typeface="Liberation Serif" panose="02020603050405020304" pitchFamily="18" charset="0"/>
                      </a:endParaRPr>
                    </a:p>
                  </a:txBody>
                  <a:tcPr/>
                </a:tc>
              </a:tr>
            </a:tbl>
          </a:graphicData>
        </a:graphic>
      </p:graphicFrame>
    </p:spTree>
    <p:extLst>
      <p:ext uri="{BB962C8B-B14F-4D97-AF65-F5344CB8AC3E}">
        <p14:creationId xmlns:p14="http://schemas.microsoft.com/office/powerpoint/2010/main" val="1426850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8" y="1558212"/>
            <a:ext cx="9071643" cy="3935056"/>
          </a:xfrm>
        </p:spPr>
        <p:txBody>
          <a:bodyPr/>
          <a:lstStyle/>
          <a:p>
            <a:pPr lvl="0" indent="360000" algn="just"/>
            <a:r>
              <a:rPr lang="ru-RU" sz="1500" dirty="0" smtClean="0">
                <a:latin typeface="Liberation Serif" pitchFamily="18"/>
              </a:rPr>
              <a:t>п. </a:t>
            </a:r>
            <a:r>
              <a:rPr lang="ru-RU" sz="1500" dirty="0">
                <a:latin typeface="Liberation Serif" pitchFamily="18"/>
              </a:rPr>
              <a:t>33.1. </a:t>
            </a:r>
            <a:r>
              <a:rPr lang="ru-RU" sz="1500" dirty="0" smtClean="0">
                <a:latin typeface="Liberation Serif" pitchFamily="18"/>
              </a:rPr>
              <a:t>При </a:t>
            </a:r>
            <a:r>
              <a:rPr lang="ru-RU" sz="1500" dirty="0">
                <a:latin typeface="Liberation Serif" pitchFamily="18"/>
              </a:rPr>
              <a:t>реализации адаптированных программ основного общего образования обучающихся с ОВЗ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в </a:t>
            </a:r>
            <a:r>
              <a:rPr lang="ru-RU" sz="1500" dirty="0">
                <a:latin typeface="Liberation Serif" pitchFamily="18"/>
              </a:rPr>
              <a:t>учебный план могут быть внесены следующие изменения:</a:t>
            </a:r>
          </a:p>
          <a:p>
            <a:pPr marL="285750" lvl="0" indent="-285750" algn="just">
              <a:spcBef>
                <a:spcPts val="200"/>
              </a:spcBef>
              <a:buFont typeface="Wingdings" panose="05000000000000000000" pitchFamily="2" charset="2"/>
              <a:buChar char="Ø"/>
            </a:pPr>
            <a:r>
              <a:rPr lang="ru-RU" sz="1500" dirty="0">
                <a:latin typeface="Liberation Serif" pitchFamily="18"/>
              </a:rPr>
              <a:t>для глухих и слабослышащих обучающихся исключение из обязательных для изучения учебных предметов учебного предмета </a:t>
            </a:r>
            <a:r>
              <a:rPr lang="ru-RU" sz="1500" dirty="0" smtClean="0">
                <a:latin typeface="Liberation Serif" pitchFamily="18"/>
              </a:rPr>
              <a:t>«Музыка»;</a:t>
            </a:r>
            <a:endParaRPr lang="ru-RU" sz="1500" dirty="0">
              <a:latin typeface="Liberation Serif" pitchFamily="18"/>
            </a:endParaRPr>
          </a:p>
          <a:p>
            <a:pPr marL="285750" lvl="0" indent="-285750" algn="just">
              <a:spcBef>
                <a:spcPts val="200"/>
              </a:spcBef>
              <a:buFont typeface="Wingdings" panose="05000000000000000000" pitchFamily="2" charset="2"/>
              <a:buChar char="Ø"/>
            </a:pPr>
            <a:r>
              <a:rPr lang="ru-RU" sz="1500" dirty="0">
                <a:latin typeface="Liberation Serif" pitchFamily="18"/>
              </a:rPr>
              <a:t>для глухих и слабослышащих обучающихся, обучающихся с тяжелыми нарушениями речи включение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в </a:t>
            </a:r>
            <a:r>
              <a:rPr lang="ru-RU" sz="1500" dirty="0">
                <a:latin typeface="Liberation Serif" pitchFamily="18"/>
              </a:rPr>
              <a:t>предметную область </a:t>
            </a:r>
            <a:r>
              <a:rPr lang="ru-RU" sz="1500" dirty="0" smtClean="0">
                <a:latin typeface="Liberation Serif" pitchFamily="18"/>
              </a:rPr>
              <a:t>«Русский </a:t>
            </a:r>
            <a:r>
              <a:rPr lang="ru-RU" sz="1500" dirty="0">
                <a:latin typeface="Liberation Serif" pitchFamily="18"/>
              </a:rPr>
              <a:t>язык и </a:t>
            </a:r>
            <a:r>
              <a:rPr lang="ru-RU" sz="1500" dirty="0" smtClean="0">
                <a:latin typeface="Liberation Serif" pitchFamily="18"/>
              </a:rPr>
              <a:t>литература» </a:t>
            </a:r>
            <a:r>
              <a:rPr lang="ru-RU" sz="1500" dirty="0">
                <a:latin typeface="Liberation Serif" pitchFamily="18"/>
              </a:rPr>
              <a:t>обязательного для изучения учебного предмета </a:t>
            </a:r>
            <a:r>
              <a:rPr lang="ru-RU" sz="1500" dirty="0" smtClean="0">
                <a:latin typeface="Liberation Serif" pitchFamily="18"/>
              </a:rPr>
              <a:t>«Развитие речи», </a:t>
            </a:r>
            <a:r>
              <a:rPr lang="ru-RU" sz="1500" dirty="0">
                <a:latin typeface="Liberation Serif" pitchFamily="18"/>
              </a:rPr>
              <a:t>предметные результаты по которому определяются Организацией самостоятельно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с </a:t>
            </a:r>
            <a:r>
              <a:rPr lang="ru-RU" sz="1500" dirty="0">
                <a:latin typeface="Liberation Serif" pitchFamily="18"/>
              </a:rPr>
              <a:t>учетом состояния здоровья обучающихся с ОВЗ, их особых образовательных потребностей, в том числе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с </a:t>
            </a:r>
            <a:r>
              <a:rPr lang="ru-RU" sz="1500" dirty="0">
                <a:latin typeface="Liberation Serif" pitchFamily="18"/>
              </a:rPr>
              <a:t>учетом примерных адаптированных программ основного общего образования</a:t>
            </a:r>
            <a:r>
              <a:rPr lang="ru-RU" sz="1500" dirty="0" smtClean="0">
                <a:latin typeface="Liberation Serif" pitchFamily="18"/>
              </a:rPr>
              <a:t>;</a:t>
            </a:r>
          </a:p>
          <a:p>
            <a:pPr marL="285750" lvl="0" indent="-285750" algn="just">
              <a:spcBef>
                <a:spcPts val="200"/>
              </a:spcBef>
              <a:buFont typeface="Wingdings" panose="05000000000000000000" pitchFamily="2" charset="2"/>
              <a:buChar char="Ø"/>
            </a:pPr>
            <a:r>
              <a:rPr lang="ru-RU" sz="1500" dirty="0">
                <a:latin typeface="Liberation Serif" pitchFamily="18"/>
              </a:rPr>
              <a:t>для глухих, слабослышащих обучающихся, обучающихся с тяжелыми нарушениями речи, обучающихся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с </a:t>
            </a:r>
            <a:r>
              <a:rPr lang="ru-RU" sz="1500" dirty="0">
                <a:latin typeface="Liberation Serif" pitchFamily="18"/>
              </a:rPr>
              <a:t>нарушениями опорно-двигательного аппарата изменение сроков и продолжительности изучения иностранного языка;</a:t>
            </a:r>
          </a:p>
          <a:p>
            <a:pPr marL="285750" lvl="0" indent="-285750" algn="just">
              <a:spcBef>
                <a:spcPts val="200"/>
              </a:spcBef>
              <a:buFont typeface="Wingdings" panose="05000000000000000000" pitchFamily="2" charset="2"/>
              <a:buChar char="Ø"/>
            </a:pPr>
            <a:r>
              <a:rPr lang="ru-RU" sz="1500" dirty="0">
                <a:latin typeface="Liberation Serif" pitchFamily="18"/>
              </a:rPr>
              <a:t>для всех обучающихся с ОВЗ исключение учебного предмета </a:t>
            </a:r>
            <a:r>
              <a:rPr lang="ru-RU" sz="1500" dirty="0" smtClean="0">
                <a:latin typeface="Liberation Serif" pitchFamily="18"/>
              </a:rPr>
              <a:t>«Физическая культура» </a:t>
            </a:r>
            <a:r>
              <a:rPr lang="ru-RU" sz="1500" dirty="0">
                <a:latin typeface="Liberation Serif" pitchFamily="18"/>
              </a:rPr>
              <a:t>и включение учебного предмета </a:t>
            </a:r>
            <a:r>
              <a:rPr lang="ru-RU" sz="1500" dirty="0" smtClean="0">
                <a:latin typeface="Liberation Serif" pitchFamily="18"/>
              </a:rPr>
              <a:t>«Адаптивная </a:t>
            </a:r>
            <a:r>
              <a:rPr lang="ru-RU" sz="1500" dirty="0">
                <a:latin typeface="Liberation Serif" pitchFamily="18"/>
              </a:rPr>
              <a:t>физическая </a:t>
            </a:r>
            <a:r>
              <a:rPr lang="ru-RU" sz="1500" dirty="0" smtClean="0">
                <a:latin typeface="Liberation Serif" pitchFamily="18"/>
              </a:rPr>
              <a:t>культура», </a:t>
            </a:r>
            <a:r>
              <a:rPr lang="ru-RU" sz="1500" dirty="0">
                <a:latin typeface="Liberation Serif" pitchFamily="18"/>
              </a:rPr>
              <a:t>предметные результаты по которому определяются Организацией самостоятельно с учетом состояния здоровья обучающихся с ОВЗ, их особых образовательных потребностей, в том числе с учетом примерных адаптированных программ основного общего образования.</a:t>
            </a:r>
          </a:p>
          <a:p>
            <a:pPr marL="285750" lvl="0" indent="-285750" algn="just">
              <a:buFont typeface="Wingdings" panose="05000000000000000000" pitchFamily="2" charset="2"/>
              <a:buChar char="Ø"/>
            </a:pPr>
            <a:endParaRPr lang="ru-RU" sz="1500" dirty="0">
              <a:latin typeface="Liberation Serif" pitchFamily="18"/>
            </a:endParaRPr>
          </a:p>
          <a:p>
            <a:pPr lvl="0" indent="360000" algn="just"/>
            <a:endParaRPr lang="ru-RU" sz="1500" dirty="0">
              <a:latin typeface="Liberation Serif" pitchFamily="18"/>
            </a:endParaRPr>
          </a:p>
        </p:txBody>
      </p:sp>
    </p:spTree>
    <p:extLst>
      <p:ext uri="{BB962C8B-B14F-4D97-AF65-F5344CB8AC3E}">
        <p14:creationId xmlns:p14="http://schemas.microsoft.com/office/powerpoint/2010/main" val="27845081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935056"/>
          </a:xfrm>
        </p:spPr>
        <p:txBody>
          <a:bodyPr/>
          <a:lstStyle/>
          <a:p>
            <a:pPr lvl="0" indent="360000" algn="just"/>
            <a:r>
              <a:rPr lang="ru-RU" sz="1500" dirty="0">
                <a:latin typeface="Liberation Serif" pitchFamily="18"/>
              </a:rPr>
              <a:t>п. 33.1. В целях обеспечения индивидуальных потребностей обучающихся часть учебного плана, формируемая участниками образовательных отношений из перечня, предлагаемого Организацией, включает учебные предметы, учебные курсы (в том числе внеурочной деятельности), учебные модули по выбору обучающихся, родителей (законных представителей) несовершеннолетних обучающихся, в том числе предусматривающие углубленное изучение учебных предметов, с целью удовлетворения различных интересов обучающихся, потребностей в физическом развитии и совершенствовании, а также учитывающие этнокультурные интересы, особые образовательные потребности обучающихся с ОВЗ.</a:t>
            </a:r>
          </a:p>
          <a:p>
            <a:pPr lvl="0" indent="360000" algn="just"/>
            <a:r>
              <a:rPr lang="ru-RU" sz="1500" dirty="0" smtClean="0">
                <a:latin typeface="Liberation Serif" pitchFamily="18"/>
              </a:rPr>
              <a:t>п. 33.2</a:t>
            </a:r>
            <a:r>
              <a:rPr lang="ru-RU" sz="1500" dirty="0">
                <a:latin typeface="Liberation Serif" pitchFamily="18"/>
              </a:rPr>
              <a:t>. В адаптированной программе основного общего образования в план внеурочной деятельности включаются индивидуальные и групповые коррекционные учебные курсы в соответствии с программой коррекционной работы.</a:t>
            </a:r>
          </a:p>
          <a:p>
            <a:pPr lvl="0" indent="360000" algn="just"/>
            <a:r>
              <a:rPr lang="ru-RU" sz="1500" dirty="0">
                <a:latin typeface="Liberation Serif" pitchFamily="18"/>
              </a:rPr>
              <a:t>При реализации плана внеурочной деятельности должна быть предусмотрена вариативность содержания внеурочной деятельности с учетом образовательных потребностей и интересов обучающихся.</a:t>
            </a:r>
          </a:p>
          <a:p>
            <a:pPr lvl="0" indent="360000" algn="just"/>
            <a:endParaRPr lang="ru-RU" sz="1500" dirty="0">
              <a:latin typeface="Liberation Serif" pitchFamily="18"/>
            </a:endParaRPr>
          </a:p>
        </p:txBody>
      </p:sp>
    </p:spTree>
    <p:extLst>
      <p:ext uri="{BB962C8B-B14F-4D97-AF65-F5344CB8AC3E}">
        <p14:creationId xmlns:p14="http://schemas.microsoft.com/office/powerpoint/2010/main" val="1492763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935056"/>
          </a:xfrm>
        </p:spPr>
        <p:txBody>
          <a:bodyPr/>
          <a:lstStyle/>
          <a:p>
            <a:pPr lvl="0" indent="360000" algn="just"/>
            <a:r>
              <a:rPr lang="ru-RU" sz="1500" dirty="0">
                <a:latin typeface="Liberation Serif" pitchFamily="18"/>
              </a:rPr>
              <a:t>п. </a:t>
            </a:r>
            <a:r>
              <a:rPr lang="ru-RU" sz="1500" dirty="0" smtClean="0">
                <a:latin typeface="Liberation Serif" pitchFamily="18"/>
              </a:rPr>
              <a:t>36.2</a:t>
            </a:r>
            <a:r>
              <a:rPr lang="ru-RU" sz="1500" dirty="0">
                <a:latin typeface="Liberation Serif" pitchFamily="18"/>
              </a:rPr>
              <a:t>. Материально-технические условия реализации программы основного общего образования, в том числе адаптированной, должны обеспечивать возможность для беспрепятственного доступа обучающихся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с </a:t>
            </a:r>
            <a:r>
              <a:rPr lang="ru-RU" sz="1500" dirty="0">
                <a:latin typeface="Liberation Serif" pitchFamily="18"/>
              </a:rPr>
              <a:t>ОВЗ к объектам инфраструктуры </a:t>
            </a:r>
            <a:r>
              <a:rPr lang="ru-RU" sz="1500" dirty="0" smtClean="0">
                <a:latin typeface="Liberation Serif" pitchFamily="18"/>
              </a:rPr>
              <a:t>Организации.</a:t>
            </a:r>
          </a:p>
          <a:p>
            <a:pPr lvl="0" indent="360000" algn="just"/>
            <a:r>
              <a:rPr lang="ru-RU" sz="1500" dirty="0">
                <a:latin typeface="Liberation Serif" pitchFamily="18"/>
              </a:rPr>
              <a:t>п</a:t>
            </a:r>
            <a:r>
              <a:rPr lang="ru-RU" sz="1500" dirty="0" smtClean="0">
                <a:latin typeface="Liberation Serif" pitchFamily="18"/>
              </a:rPr>
              <a:t>. 37.1</a:t>
            </a:r>
            <a:r>
              <a:rPr lang="ru-RU" sz="1500" dirty="0">
                <a:latin typeface="Liberation Serif" pitchFamily="18"/>
              </a:rPr>
              <a:t>. При реализации адаптированных программ основного общего образования информационно-образовательная среда Организации должна учитывать состояние здоровья обучающихся с ОВЗ, их особые образовательные потребности</a:t>
            </a:r>
            <a:r>
              <a:rPr lang="ru-RU" sz="1500" dirty="0" smtClean="0">
                <a:latin typeface="Liberation Serif" pitchFamily="18"/>
              </a:rPr>
              <a:t>.</a:t>
            </a:r>
          </a:p>
          <a:p>
            <a:pPr lvl="0" indent="360000" algn="just"/>
            <a:r>
              <a:rPr lang="ru-RU" sz="1500" dirty="0" smtClean="0">
                <a:latin typeface="Liberation Serif" pitchFamily="18"/>
              </a:rPr>
              <a:t>п. </a:t>
            </a:r>
            <a:r>
              <a:rPr lang="ru-RU" sz="1500" dirty="0">
                <a:latin typeface="Liberation Serif" pitchFamily="18"/>
              </a:rPr>
              <a:t>38. Психолого-педагогические условия реализации программы основного общего образования, в том числе адаптированной, должны обеспечивать психолого-педагогическое сопровождение квалифицированными специалистами (педагогом-психологом, учителем-логопедом, учителем-дефектологом, </a:t>
            </a:r>
            <a:r>
              <a:rPr lang="ru-RU" sz="1500" dirty="0" err="1">
                <a:latin typeface="Liberation Serif" pitchFamily="18"/>
              </a:rPr>
              <a:t>тьютором</a:t>
            </a:r>
            <a:r>
              <a:rPr lang="ru-RU" sz="1500" dirty="0">
                <a:latin typeface="Liberation Serif" pitchFamily="18"/>
              </a:rPr>
              <a:t>, социальным педагогом) участников образовательных </a:t>
            </a:r>
            <a:r>
              <a:rPr lang="ru-RU" sz="1500" dirty="0" smtClean="0">
                <a:latin typeface="Liberation Serif" pitchFamily="18"/>
              </a:rPr>
              <a:t>отношений.</a:t>
            </a:r>
          </a:p>
          <a:p>
            <a:pPr lvl="0" indent="360000" algn="just"/>
            <a:r>
              <a:rPr lang="ru-RU" sz="1500" dirty="0">
                <a:latin typeface="Liberation Serif" pitchFamily="18"/>
              </a:rPr>
              <a:t>п</a:t>
            </a:r>
            <a:r>
              <a:rPr lang="ru-RU" sz="1500" dirty="0" smtClean="0">
                <a:latin typeface="Liberation Serif" pitchFamily="18"/>
              </a:rPr>
              <a:t>. 40.2</a:t>
            </a:r>
            <a:r>
              <a:rPr lang="ru-RU" sz="1500" dirty="0">
                <a:latin typeface="Liberation Serif" pitchFamily="18"/>
              </a:rPr>
              <a:t>. При наличии в Организации обучающихся с ОВЗ финансовое обеспечение программ основного общего образования для указанной категории обучающихся осуществляется с учетом специальных условий получения ими образования.</a:t>
            </a:r>
          </a:p>
        </p:txBody>
      </p:sp>
    </p:spTree>
    <p:extLst>
      <p:ext uri="{BB962C8B-B14F-4D97-AF65-F5344CB8AC3E}">
        <p14:creationId xmlns:p14="http://schemas.microsoft.com/office/powerpoint/2010/main" val="608708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935056"/>
          </a:xfrm>
        </p:spPr>
        <p:txBody>
          <a:bodyPr/>
          <a:lstStyle/>
          <a:p>
            <a:pPr lvl="0" indent="360000" algn="just"/>
            <a:r>
              <a:rPr lang="ru-RU" sz="1500" dirty="0" smtClean="0">
                <a:latin typeface="Liberation Serif" pitchFamily="18"/>
              </a:rPr>
              <a:t>п. 46. Требования </a:t>
            </a:r>
            <a:r>
              <a:rPr lang="ru-RU" sz="1500" dirty="0">
                <a:latin typeface="Liberation Serif" pitchFamily="18"/>
              </a:rPr>
              <a:t>к предметным, </a:t>
            </a:r>
            <a:r>
              <a:rPr lang="ru-RU" sz="1500" dirty="0" err="1">
                <a:latin typeface="Liberation Serif" pitchFamily="18"/>
              </a:rPr>
              <a:t>метапредметным</a:t>
            </a:r>
            <a:r>
              <a:rPr lang="ru-RU" sz="1500" dirty="0">
                <a:latin typeface="Liberation Serif" pitchFamily="18"/>
              </a:rPr>
              <a:t> и личностным результатам освоения обучающимися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с </a:t>
            </a:r>
            <a:r>
              <a:rPr lang="ru-RU" sz="1500" dirty="0">
                <a:latin typeface="Liberation Serif" pitchFamily="18"/>
              </a:rPr>
              <a:t>ОВЗ определяются в примерных адаптированных основных образовательных программах основного общего образования</a:t>
            </a:r>
            <a:endParaRPr lang="ru-RU" sz="1500" dirty="0" smtClean="0">
              <a:latin typeface="Liberation Serif" pitchFamily="18"/>
            </a:endParaRPr>
          </a:p>
        </p:txBody>
      </p:sp>
    </p:spTree>
    <p:extLst>
      <p:ext uri="{BB962C8B-B14F-4D97-AF65-F5344CB8AC3E}">
        <p14:creationId xmlns:p14="http://schemas.microsoft.com/office/powerpoint/2010/main" val="217523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0"/>
            <a:ext cx="9071643" cy="1472095"/>
          </a:xfrm>
        </p:spPr>
        <p:txBody>
          <a:bodyPr/>
          <a:lstStyle/>
          <a:p>
            <a:pPr lvl="0"/>
            <a:r>
              <a:rPr lang="ru-RU" sz="1800" dirty="0" smtClean="0">
                <a:latin typeface="Liberation Serif" pitchFamily="18"/>
              </a:rPr>
              <a:t>Письмо Министерства </a:t>
            </a:r>
            <a:r>
              <a:rPr lang="ru-RU" sz="1800" dirty="0">
                <a:latin typeface="Liberation Serif" pitchFamily="18"/>
              </a:rPr>
              <a:t>просвещения Российской Федерации </a:t>
            </a:r>
            <a:r>
              <a:rPr lang="ru-RU" sz="1800" dirty="0" smtClean="0">
                <a:latin typeface="Liberation Serif" pitchFamily="18"/>
              </a:rPr>
              <a:t>от 27.08.2021 </a:t>
            </a:r>
            <a:r>
              <a:rPr lang="ru-RU" sz="1800" dirty="0">
                <a:latin typeface="Liberation Serif" pitchFamily="18"/>
              </a:rPr>
              <a:t>№ </a:t>
            </a:r>
            <a:r>
              <a:rPr lang="ru-RU" sz="1800" dirty="0" smtClean="0">
                <a:latin typeface="Liberation Serif" pitchFamily="18"/>
              </a:rPr>
              <a:t>АБ-1362/07 </a:t>
            </a:r>
            <a:r>
              <a:rPr lang="ru-RU" sz="1900" dirty="0" smtClean="0">
                <a:latin typeface="Liberation Serif" pitchFamily="18"/>
              </a:rPr>
              <a:t/>
            </a:r>
            <a:br>
              <a:rPr lang="ru-RU" sz="1900" dirty="0" smtClean="0">
                <a:latin typeface="Liberation Serif" pitchFamily="18"/>
              </a:rPr>
            </a:br>
            <a:r>
              <a:rPr lang="ru-RU" sz="1800" dirty="0" smtClean="0">
                <a:latin typeface="Liberation Serif" pitchFamily="18"/>
              </a:rPr>
              <a:t>«Об организации основного общего образования обучающихся с ОВЗ в 2021/22 уч. году»</a:t>
            </a:r>
            <a:r>
              <a:rPr lang="ru-RU" sz="1900" dirty="0" smtClean="0">
                <a:latin typeface="Liberation Serif" pitchFamily="18"/>
              </a:rPr>
              <a:t/>
            </a:r>
            <a:br>
              <a:rPr lang="ru-RU" sz="1900" dirty="0" smtClean="0">
                <a:latin typeface="Liberation Serif" pitchFamily="18"/>
              </a:rPr>
            </a:br>
            <a:endParaRPr lang="ru-RU" sz="1600" dirty="0">
              <a:latin typeface="Liberation Serif" pitchFamily="18"/>
            </a:endParaRPr>
          </a:p>
        </p:txBody>
      </p:sp>
      <p:pic>
        <p:nvPicPr>
          <p:cNvPr id="10" name="Рисунок 9"/>
          <p:cNvPicPr>
            <a:picLocks noChangeAspect="1"/>
          </p:cNvPicPr>
          <p:nvPr/>
        </p:nvPicPr>
        <p:blipFill rotWithShape="1">
          <a:blip r:embed="rId2" cstate="print">
            <a:extLst>
              <a:ext uri="{28A0092B-C50C-407E-A947-70E740481C1C}">
                <a14:useLocalDpi xmlns:a14="http://schemas.microsoft.com/office/drawing/2010/main" val="0"/>
              </a:ext>
            </a:extLst>
          </a:blip>
          <a:srcRect r="1263" b="2948"/>
          <a:stretch/>
        </p:blipFill>
        <p:spPr>
          <a:xfrm>
            <a:off x="3248160" y="857250"/>
            <a:ext cx="3381240" cy="4701184"/>
          </a:xfrm>
          <a:prstGeom prst="rect">
            <a:avLst/>
          </a:prstGeom>
        </p:spPr>
      </p:pic>
    </p:spTree>
    <p:extLst>
      <p:ext uri="{BB962C8B-B14F-4D97-AF65-F5344CB8AC3E}">
        <p14:creationId xmlns:p14="http://schemas.microsoft.com/office/powerpoint/2010/main" val="1816459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89452" y="0"/>
            <a:ext cx="9869557" cy="1472095"/>
          </a:xfrm>
        </p:spPr>
        <p:txBody>
          <a:bodyPr/>
          <a:lstStyle/>
          <a:p>
            <a:pPr lvl="0"/>
            <a:r>
              <a:rPr lang="ru-RU" sz="1800" dirty="0" smtClean="0">
                <a:latin typeface="Liberation Serif" pitchFamily="18"/>
              </a:rPr>
              <a:t>Письмо Министерства образования и молодежной политики Свердловской области </a:t>
            </a:r>
            <a:br>
              <a:rPr lang="ru-RU" sz="1800" dirty="0" smtClean="0">
                <a:latin typeface="Liberation Serif" pitchFamily="18"/>
              </a:rPr>
            </a:br>
            <a:r>
              <a:rPr lang="ru-RU" sz="1800" dirty="0" smtClean="0">
                <a:latin typeface="Liberation Serif" pitchFamily="18"/>
              </a:rPr>
              <a:t>от 30.08.2021 </a:t>
            </a:r>
            <a:r>
              <a:rPr lang="ru-RU" sz="1800" dirty="0">
                <a:latin typeface="Liberation Serif" pitchFamily="18"/>
              </a:rPr>
              <a:t>№ </a:t>
            </a:r>
            <a:r>
              <a:rPr lang="ru-RU" sz="1800" dirty="0" smtClean="0">
                <a:latin typeface="Liberation Serif" pitchFamily="18"/>
              </a:rPr>
              <a:t>02-01-81/9702 </a:t>
            </a:r>
            <a:r>
              <a:rPr lang="ru-RU" sz="1900" dirty="0" smtClean="0">
                <a:latin typeface="Liberation Serif" pitchFamily="18"/>
              </a:rPr>
              <a:t/>
            </a:r>
            <a:br>
              <a:rPr lang="ru-RU" sz="1900" dirty="0" smtClean="0">
                <a:latin typeface="Liberation Serif" pitchFamily="18"/>
              </a:rPr>
            </a:br>
            <a:r>
              <a:rPr lang="ru-RU" sz="1800" dirty="0" smtClean="0">
                <a:latin typeface="Liberation Serif" pitchFamily="18"/>
              </a:rPr>
              <a:t>«Об организации основного общего образования обучающихся с ОВЗ в 2021/22 уч. году»</a:t>
            </a:r>
            <a:r>
              <a:rPr lang="ru-RU" sz="1900" dirty="0" smtClean="0">
                <a:latin typeface="Liberation Serif" pitchFamily="18"/>
              </a:rPr>
              <a:t/>
            </a:r>
            <a:br>
              <a:rPr lang="ru-RU" sz="1900" dirty="0" smtClean="0">
                <a:latin typeface="Liberation Serif" pitchFamily="18"/>
              </a:rPr>
            </a:br>
            <a:endParaRPr lang="ru-RU" sz="1600" dirty="0">
              <a:latin typeface="Liberation Serif" pitchFamily="18"/>
            </a:endParaRPr>
          </a:p>
        </p:txBody>
      </p:sp>
      <p:pic>
        <p:nvPicPr>
          <p:cNvPr id="9" name="Объект 8"/>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r="2210" b="3332"/>
          <a:stretch/>
        </p:blipFill>
        <p:spPr>
          <a:xfrm>
            <a:off x="3431534" y="1041400"/>
            <a:ext cx="3185391" cy="4457700"/>
          </a:xfrm>
        </p:spPr>
      </p:pic>
    </p:spTree>
    <p:extLst>
      <p:ext uri="{BB962C8B-B14F-4D97-AF65-F5344CB8AC3E}">
        <p14:creationId xmlns:p14="http://schemas.microsoft.com/office/powerpoint/2010/main" val="3377010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8"/>
            <a:ext cx="9071643" cy="946440"/>
          </a:xfrm>
        </p:spPr>
        <p:txBody>
          <a:bodyPr/>
          <a:lstStyle/>
          <a:p>
            <a:pPr lvl="0"/>
            <a:r>
              <a:rPr lang="ru-RU" sz="2000">
                <a:latin typeface="Liberation Serif" pitchFamily="18"/>
              </a:rPr>
              <a:t>Интернет-ресурсы</a:t>
            </a:r>
          </a:p>
        </p:txBody>
      </p:sp>
      <p:sp>
        <p:nvSpPr>
          <p:cNvPr id="3" name="TextBox 3"/>
          <p:cNvSpPr txBox="1"/>
          <p:nvPr/>
        </p:nvSpPr>
        <p:spPr>
          <a:xfrm>
            <a:off x="168094" y="1032558"/>
            <a:ext cx="2873684" cy="1477332"/>
          </a:xfrm>
          <a:prstGeom prst="rect">
            <a:avLst/>
          </a:prstGeom>
          <a:noFill/>
          <a:ln cap="flat">
            <a:noFill/>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r>
              <a:rPr lang="ru-RU" sz="1500" b="0" i="0" u="none" strike="noStrike" kern="1200" cap="none" spc="0" baseline="0" dirty="0">
                <a:solidFill>
                  <a:srgbClr val="000000"/>
                </a:solidFill>
                <a:uFillTx/>
                <a:latin typeface="Liberation Serif" pitchFamily="18"/>
              </a:rPr>
              <a:t>Сайт Министерства образования и молодежной политики Свердловской </a:t>
            </a:r>
            <a:r>
              <a:rPr lang="ru-RU" sz="1500" b="0" i="0" u="none" strike="noStrike" kern="1200" cap="none" spc="0" baseline="0" dirty="0" smtClean="0">
                <a:solidFill>
                  <a:srgbClr val="000000"/>
                </a:solidFill>
                <a:uFillTx/>
                <a:latin typeface="Liberation Serif" pitchFamily="18"/>
              </a:rPr>
              <a:t>области:</a:t>
            </a:r>
            <a:endParaRPr lang="ru-RU" sz="1500" b="0" i="0" u="none" strike="noStrike" kern="1200" cap="none" spc="0" baseline="0" dirty="0">
              <a:solidFill>
                <a:srgbClr val="000000"/>
              </a:solidFill>
              <a:uFillTx/>
              <a:latin typeface="Liberation Serif"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dirty="0">
                <a:solidFill>
                  <a:srgbClr val="000000"/>
                </a:solidFill>
                <a:uFillTx/>
                <a:latin typeface="Liberation Serif" pitchFamily="18"/>
              </a:rPr>
              <a:t>       </a:t>
            </a:r>
            <a:r>
              <a:rPr lang="en-US" sz="1500" b="0" i="0" u="none" strike="noStrike" kern="1200" cap="none" spc="0" baseline="0" dirty="0">
                <a:solidFill>
                  <a:srgbClr val="000000"/>
                </a:solidFill>
                <a:uFillTx/>
                <a:latin typeface="Liberation Serif" pitchFamily="18"/>
                <a:hlinkClick r:id="rId2"/>
              </a:rPr>
              <a:t>https://minobraz.egov66.ru/</a:t>
            </a:r>
            <a:endParaRPr lang="ru-RU" sz="1500" b="0" i="0" u="none" strike="noStrike" kern="1200" cap="none" spc="0" baseline="0" dirty="0">
              <a:solidFill>
                <a:srgbClr val="000000"/>
              </a:solidFill>
              <a:uFillTx/>
              <a:latin typeface="Liberation Serif"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500" b="0" i="0" u="none" strike="noStrike" kern="1200" cap="none" spc="0" baseline="0" dirty="0">
              <a:solidFill>
                <a:srgbClr val="000000"/>
              </a:solidFill>
              <a:uFillTx/>
              <a:latin typeface="Liberation Serif" pitchFamily="18"/>
            </a:endParaRPr>
          </a:p>
        </p:txBody>
      </p:sp>
      <p:sp>
        <p:nvSpPr>
          <p:cNvPr id="4" name="Стрелка вправо 4"/>
          <p:cNvSpPr/>
          <p:nvPr/>
        </p:nvSpPr>
        <p:spPr>
          <a:xfrm>
            <a:off x="2939146" y="1461988"/>
            <a:ext cx="375918" cy="167947"/>
          </a:xfrm>
          <a:custGeom>
            <a:avLst>
              <a:gd name="f0" fmla="val 16775"/>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5" name="TextBox 5"/>
          <p:cNvSpPr txBox="1"/>
          <p:nvPr/>
        </p:nvSpPr>
        <p:spPr>
          <a:xfrm>
            <a:off x="3391838" y="1360992"/>
            <a:ext cx="1296957" cy="55399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dirty="0">
                <a:solidFill>
                  <a:srgbClr val="000000"/>
                </a:solidFill>
                <a:uFillTx/>
                <a:latin typeface="Liberation Serif" pitchFamily="18"/>
              </a:rPr>
              <a:t>Деятельность</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500" b="0" i="0" u="none" strike="noStrike" kern="1200" cap="none" spc="0" baseline="0" dirty="0">
              <a:solidFill>
                <a:srgbClr val="000000"/>
              </a:solidFill>
              <a:uFillTx/>
              <a:latin typeface="Liberation Serif" pitchFamily="18"/>
            </a:endParaRPr>
          </a:p>
        </p:txBody>
      </p:sp>
      <p:sp>
        <p:nvSpPr>
          <p:cNvPr id="6" name="Стрелка вправо 6"/>
          <p:cNvSpPr/>
          <p:nvPr/>
        </p:nvSpPr>
        <p:spPr>
          <a:xfrm>
            <a:off x="4765578" y="1461988"/>
            <a:ext cx="460720" cy="167947"/>
          </a:xfrm>
          <a:custGeom>
            <a:avLst>
              <a:gd name="f0" fmla="val 17663"/>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7" name="TextBox 7"/>
          <p:cNvSpPr txBox="1"/>
          <p:nvPr/>
        </p:nvSpPr>
        <p:spPr>
          <a:xfrm>
            <a:off x="5303081" y="1131963"/>
            <a:ext cx="2216313" cy="101566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dirty="0">
                <a:solidFill>
                  <a:srgbClr val="000000"/>
                </a:solidFill>
                <a:uFillTx/>
                <a:latin typeface="Liberation Serif" pitchFamily="18"/>
              </a:rPr>
              <a:t>Система образования молодежная политика и ключевые направления деятельности</a:t>
            </a:r>
          </a:p>
        </p:txBody>
      </p:sp>
      <p:sp>
        <p:nvSpPr>
          <p:cNvPr id="8" name="Стрелка вправо 10"/>
          <p:cNvSpPr/>
          <p:nvPr/>
        </p:nvSpPr>
        <p:spPr>
          <a:xfrm rot="20472091">
            <a:off x="7353238" y="1088043"/>
            <a:ext cx="368329" cy="144694"/>
          </a:xfrm>
          <a:custGeom>
            <a:avLst>
              <a:gd name="f0" fmla="val 17357"/>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9" name="Стрелка вправо 11"/>
          <p:cNvSpPr/>
          <p:nvPr/>
        </p:nvSpPr>
        <p:spPr>
          <a:xfrm rot="1780478">
            <a:off x="7421315" y="1921815"/>
            <a:ext cx="373559" cy="142701"/>
          </a:xfrm>
          <a:custGeom>
            <a:avLst>
              <a:gd name="f0" fmla="val 17474"/>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10" name="TextBox 12"/>
          <p:cNvSpPr txBox="1"/>
          <p:nvPr/>
        </p:nvSpPr>
        <p:spPr>
          <a:xfrm>
            <a:off x="7858262" y="601025"/>
            <a:ext cx="2048237" cy="101566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a:solidFill>
                  <a:srgbClr val="000000"/>
                </a:solidFill>
                <a:uFillTx/>
                <a:latin typeface="Liberation Serif" pitchFamily="18"/>
              </a:rPr>
              <a:t>Образование детей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a:solidFill>
                  <a:srgbClr val="000000"/>
                </a:solidFill>
                <a:uFillTx/>
                <a:latin typeface="Liberation Serif" pitchFamily="18"/>
              </a:rPr>
              <a:t>с особыми образовательными потребностями</a:t>
            </a:r>
          </a:p>
        </p:txBody>
      </p:sp>
      <p:sp>
        <p:nvSpPr>
          <p:cNvPr id="11" name="Прямоугольник 14"/>
          <p:cNvSpPr/>
          <p:nvPr/>
        </p:nvSpPr>
        <p:spPr>
          <a:xfrm>
            <a:off x="7858262" y="1914991"/>
            <a:ext cx="2285469" cy="784829"/>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a:solidFill>
                  <a:srgbClr val="000000"/>
                </a:solidFill>
                <a:uFillTx/>
                <a:latin typeface="Liberation Serif" pitchFamily="18"/>
              </a:rPr>
              <a:t>Психолого-педагогическое сопровождение</a:t>
            </a:r>
          </a:p>
        </p:txBody>
      </p:sp>
      <p:sp>
        <p:nvSpPr>
          <p:cNvPr id="12" name="TextBox 16"/>
          <p:cNvSpPr txBox="1"/>
          <p:nvPr/>
        </p:nvSpPr>
        <p:spPr>
          <a:xfrm>
            <a:off x="186098" y="3099459"/>
            <a:ext cx="8696648" cy="323167"/>
          </a:xfrm>
          <a:prstGeom prst="rect">
            <a:avLst/>
          </a:prstGeom>
          <a:noFill/>
          <a:ln cap="flat">
            <a:noFill/>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Calibri Light"/>
              <a:buAutoNum type="arabicPeriod" startAt="2"/>
              <a:tabLst/>
              <a:defRPr sz="1800" b="0" i="0" u="none" strike="noStrike" kern="0" cap="none" spc="0" baseline="0">
                <a:solidFill>
                  <a:srgbClr val="000000"/>
                </a:solidFill>
                <a:uFillTx/>
              </a:defRPr>
            </a:pPr>
            <a:r>
              <a:rPr lang="ru-RU" sz="1500" b="0" i="0" u="none" strike="noStrike" kern="1200" cap="none" spc="0" baseline="0">
                <a:solidFill>
                  <a:srgbClr val="000000"/>
                </a:solidFill>
                <a:uFillTx/>
                <a:latin typeface="Liberation Serif" pitchFamily="18"/>
              </a:rPr>
              <a:t>ГИС «Реестр примерных основных общеобразовательных программ»: </a:t>
            </a:r>
            <a:r>
              <a:rPr lang="en-US" sz="1500" b="0" i="0" u="none" strike="noStrike" kern="1200" cap="none" spc="0" baseline="0">
                <a:solidFill>
                  <a:srgbClr val="000000"/>
                </a:solidFill>
                <a:uFillTx/>
                <a:latin typeface="Liberation Serif" pitchFamily="18"/>
                <a:hlinkClick r:id="rId3"/>
              </a:rPr>
              <a:t>https://fgosreestr.ru/</a:t>
            </a:r>
            <a:endParaRPr lang="ru-RU" sz="1500" b="0" i="0" u="none" strike="noStrike" kern="1200" cap="none" spc="0" baseline="0">
              <a:solidFill>
                <a:srgbClr val="000000"/>
              </a:solidFill>
              <a:uFillTx/>
              <a:latin typeface="Liberation Serif" pitchFamily="18"/>
            </a:endParaRPr>
          </a:p>
        </p:txBody>
      </p:sp>
      <p:sp>
        <p:nvSpPr>
          <p:cNvPr id="13" name="TextBox 17"/>
          <p:cNvSpPr txBox="1"/>
          <p:nvPr/>
        </p:nvSpPr>
        <p:spPr>
          <a:xfrm>
            <a:off x="186098" y="3850602"/>
            <a:ext cx="3826065" cy="784830"/>
          </a:xfrm>
          <a:prstGeom prst="rect">
            <a:avLst/>
          </a:prstGeom>
          <a:noFill/>
          <a:ln cap="flat">
            <a:noFill/>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Calibri Light"/>
              <a:buAutoNum type="arabicPeriod" startAt="3"/>
              <a:tabLst/>
              <a:defRPr sz="1800" b="0" i="0" u="none" strike="noStrike" kern="0" cap="none" spc="0" baseline="0">
                <a:solidFill>
                  <a:srgbClr val="000000"/>
                </a:solidFill>
                <a:uFillTx/>
              </a:defRPr>
            </a:pPr>
            <a:r>
              <a:rPr lang="ru-RU" sz="1500" b="0" i="0" u="none" strike="noStrike" kern="1200" cap="none" spc="0" baseline="0" dirty="0">
                <a:solidFill>
                  <a:srgbClr val="000000"/>
                </a:solidFill>
                <a:uFillTx/>
                <a:latin typeface="Liberation Serif" pitchFamily="18"/>
              </a:rPr>
              <a:t>ФГБНУ «Институт коррекционной педагогики Российской академии образования»: </a:t>
            </a:r>
            <a:r>
              <a:rPr lang="en-US" sz="1500" b="0" i="0" u="none" strike="noStrike" kern="1200" cap="none" spc="0" baseline="0" dirty="0">
                <a:solidFill>
                  <a:srgbClr val="000000"/>
                </a:solidFill>
                <a:uFillTx/>
                <a:latin typeface="Liberation Serif" pitchFamily="18"/>
                <a:hlinkClick r:id="rId4"/>
              </a:rPr>
              <a:t>https://ikp-rao.ru/</a:t>
            </a:r>
            <a:endParaRPr lang="ru-RU" sz="1500" b="0" i="0" u="none" strike="noStrike" kern="1200" cap="none" spc="0" baseline="0" dirty="0">
              <a:solidFill>
                <a:srgbClr val="000000"/>
              </a:solidFill>
              <a:uFillTx/>
              <a:latin typeface="Liberation Serif" pitchFamily="18"/>
            </a:endParaRPr>
          </a:p>
        </p:txBody>
      </p:sp>
      <p:sp>
        <p:nvSpPr>
          <p:cNvPr id="14" name="Стрелка вправо 4"/>
          <p:cNvSpPr/>
          <p:nvPr/>
        </p:nvSpPr>
        <p:spPr>
          <a:xfrm>
            <a:off x="3669224" y="4159043"/>
            <a:ext cx="375918" cy="167947"/>
          </a:xfrm>
          <a:custGeom>
            <a:avLst>
              <a:gd name="f0" fmla="val 16775"/>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15" name="TextBox 5"/>
          <p:cNvSpPr txBox="1"/>
          <p:nvPr/>
        </p:nvSpPr>
        <p:spPr>
          <a:xfrm>
            <a:off x="4248971" y="3696836"/>
            <a:ext cx="2441077" cy="147732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b="0" i="0" u="none" strike="noStrike" kern="1200" cap="none" spc="0" baseline="0" dirty="0" smtClean="0">
                <a:solidFill>
                  <a:srgbClr val="000000"/>
                </a:solidFill>
                <a:uFillTx/>
                <a:latin typeface="Liberation Serif" pitchFamily="18"/>
              </a:rPr>
              <a:t>ФРЦ ОВЗ</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ru-RU" sz="1500" dirty="0" smtClean="0">
                <a:solidFill>
                  <a:srgbClr val="000000"/>
                </a:solidFill>
                <a:latin typeface="Liberation Serif" pitchFamily="18"/>
              </a:rPr>
              <a:t>Федеральный ресурсный центр по сопровождению детей с ограниченными возможностями здоровья</a:t>
            </a:r>
            <a:endParaRPr lang="ru-RU" sz="1500" b="0" i="0" u="none" strike="noStrike" kern="1200" cap="none" spc="0" baseline="0" dirty="0">
              <a:solidFill>
                <a:srgbClr val="000000"/>
              </a:solidFill>
              <a:uFillTx/>
              <a:latin typeface="Liberation Serif"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500" b="0" i="0" u="none" strike="noStrike" kern="1200" cap="none" spc="0" baseline="0" dirty="0">
              <a:solidFill>
                <a:srgbClr val="000000"/>
              </a:solidFill>
              <a:uFillTx/>
              <a:latin typeface="Liberation Serif" pitchFamily="18"/>
            </a:endParaRPr>
          </a:p>
        </p:txBody>
      </p:sp>
      <p:sp>
        <p:nvSpPr>
          <p:cNvPr id="16" name="Стрелка вправо 4"/>
          <p:cNvSpPr/>
          <p:nvPr/>
        </p:nvSpPr>
        <p:spPr>
          <a:xfrm>
            <a:off x="6738897" y="4159043"/>
            <a:ext cx="375918" cy="167947"/>
          </a:xfrm>
          <a:custGeom>
            <a:avLst>
              <a:gd name="f0" fmla="val 16775"/>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ru-RU" sz="1800" b="0" i="0" u="none" strike="noStrike" kern="1200" cap="none" spc="0" baseline="0">
              <a:solidFill>
                <a:srgbClr val="FFFFFF"/>
              </a:solidFill>
              <a:uFillTx/>
              <a:latin typeface="Calibri"/>
            </a:endParaRPr>
          </a:p>
        </p:txBody>
      </p:sp>
      <p:sp>
        <p:nvSpPr>
          <p:cNvPr id="17" name="TextBox 5"/>
          <p:cNvSpPr txBox="1"/>
          <p:nvPr/>
        </p:nvSpPr>
        <p:spPr>
          <a:xfrm>
            <a:off x="7247208" y="3696836"/>
            <a:ext cx="2441077" cy="1477328"/>
          </a:xfrm>
          <a:prstGeom prst="rect">
            <a:avLst/>
          </a:prstGeom>
          <a:noFill/>
          <a:ln cap="flat">
            <a:noFill/>
          </a:ln>
        </p:spPr>
        <p:txBody>
          <a:bodyPr vert="horz" wrap="square" lIns="91440" tIns="45720" rIns="91440" bIns="45720" anchor="t" anchorCtr="0" compatLnSpc="1">
            <a:spAutoFit/>
          </a:bodyPr>
          <a:lstStyle/>
          <a:p>
            <a:pPr lvl="0">
              <a:defRPr sz="1800" b="0" i="0" u="none" strike="noStrike" kern="0" cap="none" spc="0" baseline="0">
                <a:solidFill>
                  <a:srgbClr val="000000"/>
                </a:solidFill>
                <a:uFillTx/>
              </a:defRPr>
            </a:pPr>
            <a:r>
              <a:rPr lang="ru-RU" sz="1500">
                <a:solidFill>
                  <a:srgbClr val="000000"/>
                </a:solidFill>
                <a:latin typeface="Liberation Serif" pitchFamily="18"/>
              </a:rPr>
              <a:t>Проекты примерных адаптированных основных образовательных программ основного общего образования обучающихся с ОВЗ</a:t>
            </a:r>
            <a:endParaRPr lang="ru-RU" sz="1500" b="0" i="0" u="none" strike="noStrike" kern="1200" cap="none" spc="0" baseline="0" dirty="0">
              <a:solidFill>
                <a:srgbClr val="000000"/>
              </a:solidFill>
              <a:uFillTx/>
              <a:latin typeface="Liberation Serif" pitchFamily="1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22860"/>
            <a:ext cx="9071643" cy="781098"/>
          </a:xfrm>
        </p:spPr>
        <p:txBody>
          <a:bodyPr/>
          <a:lstStyle/>
          <a:p>
            <a:pPr lvl="0"/>
            <a:r>
              <a:rPr lang="ru-RU" sz="2000" dirty="0" smtClean="0">
                <a:latin typeface="Liberation Serif" pitchFamily="18"/>
              </a:rPr>
              <a:t>Региональные ресурсные центры на территории Свердловской области</a:t>
            </a:r>
            <a:endParaRPr lang="ru-RU" sz="2000" dirty="0">
              <a:latin typeface="Liberation Serif" pitchFamily="18"/>
            </a:endParaRPr>
          </a:p>
        </p:txBody>
      </p:sp>
      <p:sp>
        <p:nvSpPr>
          <p:cNvPr id="3" name="Объект 2"/>
          <p:cNvSpPr txBox="1">
            <a:spLocks noGrp="1"/>
          </p:cNvSpPr>
          <p:nvPr>
            <p:ph idx="1"/>
          </p:nvPr>
        </p:nvSpPr>
        <p:spPr>
          <a:xfrm>
            <a:off x="503998" y="668786"/>
            <a:ext cx="9071643" cy="4912312"/>
          </a:xfrm>
        </p:spPr>
        <p:txBody>
          <a:bodyPr/>
          <a:lstStyle/>
          <a:p>
            <a:pPr marL="342900" lvl="0" indent="360000" algn="just">
              <a:buSzPct val="100000"/>
              <a:buFont typeface="+mj-lt"/>
              <a:buAutoNum type="arabicPeriod"/>
            </a:pPr>
            <a:r>
              <a:rPr lang="ru-RU" sz="1400" dirty="0" smtClean="0">
                <a:latin typeface="Liberation Serif" pitchFamily="18"/>
              </a:rPr>
              <a:t>Региональный </a:t>
            </a:r>
            <a:r>
              <a:rPr lang="ru-RU" sz="1400" dirty="0">
                <a:latin typeface="Liberation Serif" pitchFamily="18"/>
              </a:rPr>
              <a:t>ресурсный центр по развитию системы сопровождения детей с расстройствами аутистического спектра на территории Свердловской </a:t>
            </a:r>
            <a:r>
              <a:rPr lang="ru-RU" sz="1400" dirty="0" smtClean="0">
                <a:latin typeface="Liberation Serif" pitchFamily="18"/>
              </a:rPr>
              <a:t>области. Создан </a:t>
            </a:r>
            <a:r>
              <a:rPr lang="ru-RU" sz="1400" dirty="0">
                <a:latin typeface="Liberation Serif" pitchFamily="18"/>
              </a:rPr>
              <a:t>на базе государственного бюджетного общеобразовательного учреждения Свердловской области, реализующего адаптированные основные общеобразовательные программы, «Центр психолого-медико-социального сопровождения «Речевой центр</a:t>
            </a:r>
            <a:r>
              <a:rPr lang="ru-RU" sz="1400" dirty="0" smtClean="0">
                <a:latin typeface="Liberation Serif" pitchFamily="18"/>
              </a:rPr>
              <a:t>»: </a:t>
            </a:r>
            <a:r>
              <a:rPr lang="en-US" sz="1400" dirty="0">
                <a:latin typeface="Liberation Serif" pitchFamily="18"/>
                <a:hlinkClick r:id="rId2"/>
              </a:rPr>
              <a:t>https://</a:t>
            </a:r>
            <a:r>
              <a:rPr lang="ru-RU" sz="1400" dirty="0">
                <a:latin typeface="Liberation Serif" pitchFamily="18"/>
                <a:hlinkClick r:id="rId2"/>
              </a:rPr>
              <a:t>аутизм-</a:t>
            </a:r>
            <a:r>
              <a:rPr lang="ru-RU" sz="1400" dirty="0" err="1">
                <a:latin typeface="Liberation Serif" pitchFamily="18"/>
                <a:hlinkClick r:id="rId2"/>
              </a:rPr>
              <a:t>урал.рф</a:t>
            </a:r>
            <a:r>
              <a:rPr lang="ru-RU" sz="1400" dirty="0" smtClean="0">
                <a:latin typeface="Liberation Serif" pitchFamily="18"/>
                <a:hlinkClick r:id="rId2"/>
              </a:rPr>
              <a:t>/</a:t>
            </a:r>
            <a:endParaRPr lang="ru-RU" sz="1400" dirty="0" smtClean="0">
              <a:latin typeface="Liberation Serif" pitchFamily="18"/>
            </a:endParaRPr>
          </a:p>
          <a:p>
            <a:pPr marL="342900" lvl="0" indent="360000" algn="just">
              <a:buSzPct val="100000"/>
              <a:buFont typeface="+mj-lt"/>
              <a:buAutoNum type="arabicPeriod"/>
            </a:pPr>
            <a:r>
              <a:rPr lang="ru-RU" sz="1400" dirty="0">
                <a:latin typeface="Liberation Serif" pitchFamily="18"/>
              </a:rPr>
              <a:t>Региональный ресурсный центр по развитию системы сопровождения детей с нарушениями опорно-двигательного аппарата на территории Свердловской </a:t>
            </a:r>
            <a:r>
              <a:rPr lang="ru-RU" sz="1400" dirty="0" smtClean="0">
                <a:latin typeface="Liberation Serif" pitchFamily="18"/>
              </a:rPr>
              <a:t>области. Создан </a:t>
            </a:r>
            <a:r>
              <a:rPr lang="ru-RU" sz="1400" dirty="0">
                <a:latin typeface="Liberation Serif" pitchFamily="18"/>
              </a:rPr>
              <a:t>на базе государственного бюджетного общеобразовательного учреждения Свердловской области «Екатеринбургская школа-интернат «Эверест», реализующая адаптированные основные общеобразовательные программы</a:t>
            </a:r>
            <a:r>
              <a:rPr lang="ru-RU" sz="1400" dirty="0" smtClean="0">
                <a:latin typeface="Liberation Serif" pitchFamily="18"/>
              </a:rPr>
              <a:t>»: </a:t>
            </a:r>
            <a:r>
              <a:rPr lang="en-US" sz="1400" dirty="0">
                <a:latin typeface="Liberation Serif" pitchFamily="18"/>
                <a:hlinkClick r:id="rId3"/>
              </a:rPr>
              <a:t>https://31everest.uralschool.ru/?</a:t>
            </a:r>
            <a:r>
              <a:rPr lang="en-US" sz="1400" dirty="0" smtClean="0">
                <a:latin typeface="Liberation Serif" pitchFamily="18"/>
                <a:hlinkClick r:id="rId3"/>
              </a:rPr>
              <a:t>section_id=5</a:t>
            </a:r>
            <a:endParaRPr lang="ru-RU" sz="1400" dirty="0" smtClean="0">
              <a:latin typeface="Liberation Serif" pitchFamily="18"/>
            </a:endParaRPr>
          </a:p>
          <a:p>
            <a:pPr marL="342900" lvl="0" indent="360000" algn="just">
              <a:buSzPct val="100000"/>
              <a:buFont typeface="+mj-lt"/>
              <a:buAutoNum type="arabicPeriod"/>
            </a:pPr>
            <a:r>
              <a:rPr lang="ru-RU" sz="1400" dirty="0">
                <a:latin typeface="Liberation Serif" pitchFamily="18"/>
              </a:rPr>
              <a:t>Региональный ресурсный центр по развитию системы сопровождения детей с интеллектуальными нарушениями, тяжелыми и множественными нарушениями развития на территории Свердловской </a:t>
            </a:r>
            <a:r>
              <a:rPr lang="ru-RU" sz="1400" dirty="0" smtClean="0">
                <a:latin typeface="Liberation Serif" pitchFamily="18"/>
              </a:rPr>
              <a:t>области. Создан </a:t>
            </a:r>
            <a:r>
              <a:rPr lang="ru-RU" sz="1400" dirty="0">
                <a:latin typeface="Liberation Serif" pitchFamily="18"/>
              </a:rPr>
              <a:t>на базе государственного бюджетного общеобразовательного учреждения Свердловской области «Екатеринбургская школа № 3, реализующая адаптированные основные общеобразовательные </a:t>
            </a:r>
            <a:r>
              <a:rPr lang="ru-RU" sz="1400" dirty="0" smtClean="0">
                <a:latin typeface="Liberation Serif" pitchFamily="18"/>
              </a:rPr>
              <a:t>программы»: </a:t>
            </a:r>
            <a:r>
              <a:rPr lang="ru-RU" sz="1400" dirty="0" smtClean="0">
                <a:latin typeface="Liberation Serif" pitchFamily="18"/>
                <a:hlinkClick r:id="rId4"/>
              </a:rPr>
              <a:t>https</a:t>
            </a:r>
            <a:r>
              <a:rPr lang="ru-RU" sz="1400" dirty="0">
                <a:latin typeface="Liberation Serif" pitchFamily="18"/>
                <a:hlinkClick r:id="rId4"/>
              </a:rPr>
              <a:t>://ekb3.uralschool.ru/?</a:t>
            </a:r>
            <a:r>
              <a:rPr lang="ru-RU" sz="1400" dirty="0" smtClean="0">
                <a:latin typeface="Liberation Serif" pitchFamily="18"/>
                <a:hlinkClick r:id="rId4"/>
              </a:rPr>
              <a:t>section_id=15</a:t>
            </a:r>
            <a:endParaRPr lang="ru-RU" sz="1400" dirty="0" smtClean="0">
              <a:latin typeface="Liberation Serif" pitchFamily="18"/>
            </a:endParaRPr>
          </a:p>
          <a:p>
            <a:pPr marL="342900" lvl="0" indent="360000" algn="just">
              <a:buSzPct val="100000"/>
              <a:buFont typeface="+mj-lt"/>
              <a:buAutoNum type="arabicPeriod"/>
            </a:pPr>
            <a:r>
              <a:rPr lang="ru-RU" sz="1400" dirty="0">
                <a:latin typeface="Liberation Serif" pitchFamily="18"/>
              </a:rPr>
              <a:t>Региональный ресурсный центр по развитию системы сопровождения слепоглухих детей на территории Свердловской </a:t>
            </a:r>
            <a:r>
              <a:rPr lang="ru-RU" sz="1400" dirty="0" smtClean="0">
                <a:latin typeface="Liberation Serif" pitchFamily="18"/>
              </a:rPr>
              <a:t>области. Создан </a:t>
            </a:r>
            <a:r>
              <a:rPr lang="ru-RU" sz="1400" dirty="0">
                <a:latin typeface="Liberation Serif" pitchFamily="18"/>
              </a:rPr>
              <a:t>на базе государственного бюджетного общеобразовательного учреждения Свердловской области «Верхнепышминская школа-интернат имени С.А. </a:t>
            </a:r>
            <a:r>
              <a:rPr lang="ru-RU" sz="1400" dirty="0" err="1">
                <a:latin typeface="Liberation Serif" pitchFamily="18"/>
              </a:rPr>
              <a:t>Мартиросяна</a:t>
            </a:r>
            <a:r>
              <a:rPr lang="ru-RU" sz="1400" dirty="0">
                <a:latin typeface="Liberation Serif" pitchFamily="18"/>
              </a:rPr>
              <a:t>», реализующая адаптированные основные общеобразовательные </a:t>
            </a:r>
            <a:r>
              <a:rPr lang="ru-RU" sz="1400" dirty="0" smtClean="0">
                <a:latin typeface="Liberation Serif" pitchFamily="18"/>
              </a:rPr>
              <a:t>программы»: </a:t>
            </a:r>
            <a:r>
              <a:rPr lang="ru-RU" sz="1400" dirty="0" smtClean="0">
                <a:latin typeface="Liberation Serif" pitchFamily="18"/>
                <a:hlinkClick r:id="rId5"/>
              </a:rPr>
              <a:t>http</a:t>
            </a:r>
            <a:r>
              <a:rPr lang="ru-RU" sz="1400" dirty="0">
                <a:latin typeface="Liberation Serif" pitchFamily="18"/>
                <a:hlinkClick r:id="rId5"/>
              </a:rPr>
              <a:t>://</a:t>
            </a:r>
            <a:r>
              <a:rPr lang="ru-RU" sz="1400" dirty="0" smtClean="0">
                <a:latin typeface="Liberation Serif" pitchFamily="18"/>
                <a:hlinkClick r:id="rId5"/>
              </a:rPr>
              <a:t>mart-school.ru/leftmenu/regionalnyj-resursnyj-tsentr-po-razvitiyu-sistemy-soprovozhdeniya-slepogluhih-detej-na-territorii-sverdlovskoj-oblasti</a:t>
            </a:r>
            <a:endParaRPr lang="ru-RU" sz="1400" dirty="0" smtClean="0">
              <a:latin typeface="Liberation Serif" pitchFamily="18"/>
            </a:endParaRPr>
          </a:p>
          <a:p>
            <a:pPr lvl="0" algn="just">
              <a:buSzPct val="100000"/>
            </a:pPr>
            <a:endParaRPr lang="ru-RU" sz="1500" dirty="0">
              <a:latin typeface="Liberation Serif" pitchFamily="18"/>
            </a:endParaRPr>
          </a:p>
          <a:p>
            <a:pPr marL="342900" lvl="0" indent="-342900" algn="just">
              <a:buSzPct val="100000"/>
              <a:buFont typeface="+mj-lt"/>
              <a:buAutoNum type="arabicPeriod"/>
            </a:pPr>
            <a:endParaRPr lang="ru-RU" sz="1500" dirty="0">
              <a:latin typeface="Liberation Serif" pitchFamily="18"/>
            </a:endParaRPr>
          </a:p>
          <a:p>
            <a:pPr marL="342900" lvl="0" indent="-342900" algn="just">
              <a:buSzPct val="100000"/>
              <a:buFont typeface="+mj-lt"/>
              <a:buAutoNum type="arabicPeriod"/>
            </a:pPr>
            <a:endParaRPr lang="ru-RU" sz="1500" dirty="0">
              <a:latin typeface="Liberation Serif" pitchFamily="18"/>
            </a:endParaRPr>
          </a:p>
          <a:p>
            <a:pPr marL="342900" lvl="0" indent="-342900" algn="just">
              <a:buSzPct val="100000"/>
              <a:buFont typeface="+mj-lt"/>
              <a:buAutoNum type="arabicPeriod"/>
            </a:pPr>
            <a:endParaRPr lang="ru-RU" sz="1500" dirty="0">
              <a:latin typeface="Liberation Serif" pitchFamily="18"/>
            </a:endParaRPr>
          </a:p>
          <a:p>
            <a:pPr marL="342900" lvl="0" indent="-342900" algn="just">
              <a:buSzPct val="100000"/>
              <a:buFont typeface="+mj-lt"/>
              <a:buAutoNum type="arabicPeriod"/>
            </a:pPr>
            <a:endParaRPr lang="ru-RU" sz="1500" dirty="0">
              <a:latin typeface="Liberation Serif" pitchFamily="18"/>
            </a:endParaRPr>
          </a:p>
          <a:p>
            <a:pPr lvl="0" algn="just"/>
            <a:endParaRPr lang="ru-RU" dirty="0">
              <a:latin typeface="Liberation Serif" pitchFamily="18"/>
            </a:endParaRPr>
          </a:p>
        </p:txBody>
      </p:sp>
    </p:spTree>
    <p:extLst>
      <p:ext uri="{BB962C8B-B14F-4D97-AF65-F5344CB8AC3E}">
        <p14:creationId xmlns:p14="http://schemas.microsoft.com/office/powerpoint/2010/main" val="3687300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22860"/>
            <a:ext cx="9071643" cy="781098"/>
          </a:xfrm>
        </p:spPr>
        <p:txBody>
          <a:bodyPr/>
          <a:lstStyle/>
          <a:p>
            <a:pPr lvl="0"/>
            <a:r>
              <a:rPr lang="ru-RU" sz="2000" dirty="0" smtClean="0">
                <a:latin typeface="Liberation Serif" pitchFamily="18"/>
              </a:rPr>
              <a:t>Региональные ресурсные центры на территории Свердловской области</a:t>
            </a:r>
            <a:endParaRPr lang="ru-RU" sz="2000" dirty="0">
              <a:latin typeface="Liberation Serif" pitchFamily="18"/>
            </a:endParaRPr>
          </a:p>
        </p:txBody>
      </p:sp>
      <p:sp>
        <p:nvSpPr>
          <p:cNvPr id="3" name="Объект 2"/>
          <p:cNvSpPr txBox="1">
            <a:spLocks noGrp="1"/>
          </p:cNvSpPr>
          <p:nvPr>
            <p:ph idx="1"/>
          </p:nvPr>
        </p:nvSpPr>
        <p:spPr>
          <a:xfrm>
            <a:off x="503998" y="758238"/>
            <a:ext cx="9071643" cy="4912312"/>
          </a:xfrm>
        </p:spPr>
        <p:txBody>
          <a:bodyPr/>
          <a:lstStyle/>
          <a:p>
            <a:pPr marL="342000" lvl="0" indent="360000" algn="just">
              <a:buSzPct val="100000"/>
              <a:buFont typeface="+mj-lt"/>
              <a:buAutoNum type="arabicPeriod" startAt="5"/>
            </a:pPr>
            <a:r>
              <a:rPr lang="ru-RU" sz="1400" dirty="0" smtClean="0">
                <a:latin typeface="Liberation Serif" pitchFamily="18"/>
              </a:rPr>
              <a:t>Региональный </a:t>
            </a:r>
            <a:r>
              <a:rPr lang="ru-RU" sz="1400" dirty="0">
                <a:latin typeface="Liberation Serif" pitchFamily="18"/>
              </a:rPr>
              <a:t>ресурсный центр по </a:t>
            </a:r>
            <a:r>
              <a:rPr lang="ru-RU" sz="1400" dirty="0" smtClean="0">
                <a:latin typeface="Liberation Serif" pitchFamily="18"/>
              </a:rPr>
              <a:t>психолого-педагогическому сопровождению на </a:t>
            </a:r>
            <a:r>
              <a:rPr lang="ru-RU" sz="1400" dirty="0">
                <a:latin typeface="Liberation Serif" pitchFamily="18"/>
              </a:rPr>
              <a:t>территории Свердловской </a:t>
            </a:r>
            <a:r>
              <a:rPr lang="ru-RU" sz="1400" dirty="0" smtClean="0">
                <a:latin typeface="Liberation Serif" pitchFamily="18"/>
              </a:rPr>
              <a:t>области. Создан </a:t>
            </a:r>
            <a:r>
              <a:rPr lang="ru-RU" sz="1400" dirty="0">
                <a:latin typeface="Liberation Serif" pitchFamily="18"/>
              </a:rPr>
              <a:t>на базе государственного </a:t>
            </a:r>
            <a:r>
              <a:rPr lang="ru-RU" sz="1400" dirty="0" smtClean="0">
                <a:latin typeface="Liberation Serif" pitchFamily="18"/>
              </a:rPr>
              <a:t>бюджетного</a:t>
            </a:r>
            <a:r>
              <a:rPr lang="ru-RU" sz="1400" dirty="0">
                <a:latin typeface="Liberation Serif" pitchFamily="18"/>
              </a:rPr>
              <a:t> Создан на базе государственного бюджетного учреждения Свердловской области «Центр психолого-педагогической, медицинской и социальной помощи «Ладо»: </a:t>
            </a:r>
            <a:r>
              <a:rPr lang="en-US" sz="1400" dirty="0">
                <a:latin typeface="Liberation Serif" pitchFamily="18"/>
                <a:hlinkClick r:id="rId2"/>
              </a:rPr>
              <a:t>http://centerlado.ru/o_centre/filial/regionalnyy-resursnyy-centr-po-psihologo-pedagogicheskomu-sop</a:t>
            </a:r>
            <a:r>
              <a:rPr lang="en-US" sz="1400" dirty="0" smtClean="0">
                <a:latin typeface="Liberation Serif" pitchFamily="18"/>
                <a:hlinkClick r:id="rId2"/>
              </a:rPr>
              <a:t>/</a:t>
            </a:r>
            <a:endParaRPr lang="ru-RU" sz="1400" dirty="0" smtClean="0">
              <a:latin typeface="Liberation Serif" pitchFamily="18"/>
            </a:endParaRPr>
          </a:p>
          <a:p>
            <a:pPr marL="342000" lvl="0" indent="360000" algn="just">
              <a:buSzPct val="100000"/>
              <a:buFont typeface="+mj-lt"/>
              <a:buAutoNum type="arabicPeriod" startAt="5"/>
            </a:pPr>
            <a:r>
              <a:rPr lang="ru-RU" sz="1400" dirty="0" smtClean="0">
                <a:latin typeface="Liberation Serif" pitchFamily="18"/>
              </a:rPr>
              <a:t>Региональный ресурсный центр по сопровождению детей, осваивающих основные общеобразовательные программы и нуждающихся в длительном лечении. Создан на базе государственного </a:t>
            </a:r>
            <a:r>
              <a:rPr lang="ru-RU" sz="1400" dirty="0">
                <a:latin typeface="Liberation Serif" pitchFamily="18"/>
              </a:rPr>
              <a:t>бюджетного общеобразовательного учреждения Свердловской области </a:t>
            </a:r>
            <a:r>
              <a:rPr lang="ru-RU" sz="1400" dirty="0" smtClean="0">
                <a:latin typeface="Liberation Serif" pitchFamily="18"/>
              </a:rPr>
              <a:t>«Екатеринбургская </a:t>
            </a:r>
            <a:r>
              <a:rPr lang="ru-RU" sz="1400" dirty="0">
                <a:latin typeface="Liberation Serif" pitchFamily="18"/>
              </a:rPr>
              <a:t>школа – интернат для детей, нуждающихся в длительном лечении</a:t>
            </a:r>
            <a:r>
              <a:rPr lang="ru-RU" sz="1400" dirty="0" smtClean="0">
                <a:latin typeface="Liberation Serif" pitchFamily="18"/>
              </a:rPr>
              <a:t>»: </a:t>
            </a:r>
            <a:r>
              <a:rPr lang="en-US" sz="1400" dirty="0">
                <a:latin typeface="Liberation Serif" pitchFamily="18"/>
                <a:hlinkClick r:id="rId3"/>
              </a:rPr>
              <a:t>https://28school-int.uralschool.ru/?</a:t>
            </a:r>
            <a:r>
              <a:rPr lang="en-US" sz="1400" dirty="0" smtClean="0">
                <a:latin typeface="Liberation Serif" pitchFamily="18"/>
                <a:hlinkClick r:id="rId3"/>
              </a:rPr>
              <a:t>section_id=27</a:t>
            </a:r>
            <a:endParaRPr lang="ru-RU" sz="1400" dirty="0" smtClean="0">
              <a:latin typeface="Liberation Serif" pitchFamily="18"/>
            </a:endParaRPr>
          </a:p>
          <a:p>
            <a:pPr marL="342000" lvl="0" indent="360000" algn="just">
              <a:buSzPct val="100000"/>
              <a:buFont typeface="+mj-lt"/>
              <a:buAutoNum type="arabicPeriod" startAt="5"/>
            </a:pPr>
            <a:endParaRPr lang="ru-RU" sz="1400" dirty="0">
              <a:latin typeface="Liberation Serif" pitchFamily="18"/>
            </a:endParaRPr>
          </a:p>
          <a:p>
            <a:pPr marL="342900" lvl="0" indent="-342900" algn="just">
              <a:buSzPct val="100000"/>
              <a:buFont typeface="+mj-lt"/>
              <a:buAutoNum type="arabicPeriod" startAt="5"/>
            </a:pPr>
            <a:endParaRPr lang="ru-RU" sz="1500" dirty="0">
              <a:latin typeface="Liberation Serif" pitchFamily="18"/>
            </a:endParaRPr>
          </a:p>
          <a:p>
            <a:pPr marL="342900" lvl="0" indent="-342900" algn="just">
              <a:buSzPct val="100000"/>
              <a:buFont typeface="+mj-lt"/>
              <a:buAutoNum type="arabicPeriod" startAt="5"/>
            </a:pPr>
            <a:endParaRPr lang="ru-RU" sz="1500" dirty="0">
              <a:latin typeface="Liberation Serif" pitchFamily="18"/>
            </a:endParaRPr>
          </a:p>
          <a:p>
            <a:pPr lvl="0" algn="just"/>
            <a:endParaRPr lang="ru-RU" dirty="0">
              <a:latin typeface="Liberation Serif" pitchFamily="18"/>
            </a:endParaRPr>
          </a:p>
        </p:txBody>
      </p:sp>
    </p:spTree>
    <p:extLst>
      <p:ext uri="{BB962C8B-B14F-4D97-AF65-F5344CB8AC3E}">
        <p14:creationId xmlns:p14="http://schemas.microsoft.com/office/powerpoint/2010/main" val="2459718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645807"/>
          </a:xfrm>
        </p:spPr>
        <p:txBody>
          <a:bodyPr/>
          <a:lstStyle/>
          <a:p>
            <a:pPr lvl="0" indent="360000" algn="just"/>
            <a:r>
              <a:rPr lang="ru-RU" sz="1500" dirty="0" smtClean="0">
                <a:latin typeface="Liberation Serif" pitchFamily="18"/>
              </a:rPr>
              <a:t>п. 9</a:t>
            </a:r>
            <a:r>
              <a:rPr lang="ru-RU" sz="1500" dirty="0">
                <a:latin typeface="Liberation Serif" pitchFamily="18"/>
              </a:rPr>
              <a:t>. ФГОС определяет </a:t>
            </a:r>
            <a:r>
              <a:rPr lang="ru-RU" sz="1500" dirty="0" smtClean="0">
                <a:latin typeface="Liberation Serif" pitchFamily="18"/>
              </a:rPr>
              <a:t>требования к предметным результатам. Предметные результаты </a:t>
            </a:r>
            <a:r>
              <a:rPr lang="ru-RU" sz="1500" dirty="0">
                <a:latin typeface="Liberation Serif" pitchFamily="18"/>
              </a:rPr>
              <a:t>учитывают особенности реализации адаптированных программ основного общего образования обучающихся с ОВЗ различных нозологических </a:t>
            </a:r>
            <a:r>
              <a:rPr lang="ru-RU" sz="1500" dirty="0" smtClean="0">
                <a:latin typeface="Liberation Serif" pitchFamily="18"/>
              </a:rPr>
              <a:t>групп.</a:t>
            </a:r>
          </a:p>
          <a:p>
            <a:pPr lvl="0" indent="360000" algn="just"/>
            <a:r>
              <a:rPr lang="ru-RU" sz="1500" dirty="0">
                <a:latin typeface="Liberation Serif" pitchFamily="18"/>
              </a:rPr>
              <a:t>п</a:t>
            </a:r>
            <a:r>
              <a:rPr lang="ru-RU" sz="1500" dirty="0" smtClean="0">
                <a:latin typeface="Liberation Serif" pitchFamily="18"/>
              </a:rPr>
              <a:t>. 12</a:t>
            </a:r>
            <a:r>
              <a:rPr lang="ru-RU" sz="1500" dirty="0">
                <a:latin typeface="Liberation Serif" pitchFamily="18"/>
              </a:rPr>
              <a:t>. При обучении обучающихся с ОВЗ Организация разрабатывает адаптированную программу основного общего образования (одну или несколько) в соответствии со ФГОС с учетом соответствующих примерных адаптированных программ основного общего образования</a:t>
            </a:r>
            <a:r>
              <a:rPr lang="ru-RU" sz="1500" dirty="0" smtClean="0">
                <a:latin typeface="Liberation Serif" pitchFamily="18"/>
              </a:rPr>
              <a:t>.</a:t>
            </a:r>
          </a:p>
          <a:p>
            <a:pPr lvl="0" indent="360000" algn="just"/>
            <a:r>
              <a:rPr lang="ru-RU" sz="1500" dirty="0">
                <a:latin typeface="Liberation Serif" pitchFamily="18"/>
              </a:rPr>
              <a:t>п</a:t>
            </a:r>
            <a:r>
              <a:rPr lang="ru-RU" sz="1500" dirty="0" smtClean="0">
                <a:latin typeface="Liberation Serif" pitchFamily="18"/>
              </a:rPr>
              <a:t>. 14</a:t>
            </a:r>
            <a:r>
              <a:rPr lang="ru-RU" sz="1500" dirty="0">
                <a:latin typeface="Liberation Serif" pitchFamily="18"/>
              </a:rPr>
              <a:t>. </a:t>
            </a:r>
            <a:r>
              <a:rPr lang="ru-RU" sz="1500" dirty="0" smtClean="0">
                <a:latin typeface="Liberation Serif" pitchFamily="18"/>
              </a:rPr>
              <a:t>Адаптированная </a:t>
            </a:r>
            <a:r>
              <a:rPr lang="ru-RU" sz="1500" dirty="0">
                <a:latin typeface="Liberation Serif" pitchFamily="18"/>
              </a:rPr>
              <a:t>программа основного общего образования направлена на коррекцию нарушений развития обучающихся, реализацию их особых образовательных потребностей</a:t>
            </a:r>
            <a:r>
              <a:rPr lang="ru-RU" sz="1500" dirty="0" smtClean="0">
                <a:latin typeface="Liberation Serif" pitchFamily="18"/>
              </a:rPr>
              <a:t>.</a:t>
            </a:r>
          </a:p>
          <a:p>
            <a:pPr lvl="0" indent="360000" algn="just"/>
            <a:r>
              <a:rPr lang="ru-RU" sz="1500" dirty="0">
                <a:latin typeface="Liberation Serif" pitchFamily="18"/>
              </a:rPr>
              <a:t>п</a:t>
            </a:r>
            <a:r>
              <a:rPr lang="ru-RU" sz="1500" dirty="0" smtClean="0">
                <a:latin typeface="Liberation Serif" pitchFamily="18"/>
              </a:rPr>
              <a:t>. </a:t>
            </a:r>
            <a:r>
              <a:rPr lang="ru-RU" sz="1500" dirty="0">
                <a:latin typeface="Liberation Serif" pitchFamily="18"/>
              </a:rPr>
              <a:t>17. Для обучающихся с ОВЗ при обучении по адаптированным программам основного общего образования, независимо от применяемых образовательных технологий, срок получения основного общего образования может быть увеличен, но не более чем до шести лет.</a:t>
            </a:r>
          </a:p>
        </p:txBody>
      </p:sp>
    </p:spTree>
    <p:extLst>
      <p:ext uri="{BB962C8B-B14F-4D97-AF65-F5344CB8AC3E}">
        <p14:creationId xmlns:p14="http://schemas.microsoft.com/office/powerpoint/2010/main" val="3232004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645807"/>
          </a:xfrm>
        </p:spPr>
        <p:txBody>
          <a:bodyPr/>
          <a:lstStyle/>
          <a:p>
            <a:pPr lvl="0" indent="360000" algn="just"/>
            <a:r>
              <a:rPr lang="ru-RU" sz="1500" dirty="0" smtClean="0">
                <a:latin typeface="Liberation Serif" pitchFamily="18"/>
              </a:rPr>
              <a:t>п. 19. </a:t>
            </a:r>
            <a:r>
              <a:rPr lang="ru-RU" sz="1500" dirty="0">
                <a:latin typeface="Liberation Serif" pitchFamily="18"/>
              </a:rPr>
              <a:t>Электронное обучение, дистанционные образовательные технологии, применяемые при обучении обучающихся с ОВЗ, должны предусматривать возможность приема и передачи информации в доступных для них формах</a:t>
            </a:r>
            <a:r>
              <a:rPr lang="ru-RU" sz="1500" dirty="0" smtClean="0">
                <a:latin typeface="Liberation Serif" pitchFamily="18"/>
              </a:rPr>
              <a:t>.</a:t>
            </a:r>
          </a:p>
          <a:p>
            <a:pPr lvl="0" indent="360000" algn="just"/>
            <a:r>
              <a:rPr lang="ru-RU" sz="1500" dirty="0">
                <a:latin typeface="Liberation Serif" pitchFamily="18"/>
              </a:rPr>
              <a:t>п</a:t>
            </a:r>
            <a:r>
              <a:rPr lang="ru-RU" sz="1500" dirty="0" smtClean="0">
                <a:latin typeface="Liberation Serif" pitchFamily="18"/>
              </a:rPr>
              <a:t>. </a:t>
            </a:r>
            <a:r>
              <a:rPr lang="ru-RU" sz="1500" dirty="0">
                <a:latin typeface="Liberation Serif" pitchFamily="18"/>
              </a:rPr>
              <a:t>29. Внеурочная деятельность обучающихся с ОВЗ дополняется коррекционными учебными курсами внеурочной деятельности</a:t>
            </a:r>
            <a:r>
              <a:rPr lang="ru-RU" sz="1500" dirty="0" smtClean="0">
                <a:latin typeface="Liberation Serif" pitchFamily="18"/>
              </a:rPr>
              <a:t>.</a:t>
            </a:r>
          </a:p>
          <a:p>
            <a:pPr lvl="0" indent="360000" algn="just"/>
            <a:r>
              <a:rPr lang="ru-RU" sz="1500" dirty="0">
                <a:latin typeface="Liberation Serif" pitchFamily="18"/>
              </a:rPr>
              <a:t>п</a:t>
            </a:r>
            <a:r>
              <a:rPr lang="ru-RU" sz="1500" dirty="0" smtClean="0">
                <a:latin typeface="Liberation Serif" pitchFamily="18"/>
              </a:rPr>
              <a:t>. 31.3</a:t>
            </a:r>
            <a:r>
              <a:rPr lang="ru-RU" sz="1500" dirty="0">
                <a:latin typeface="Liberation Serif" pitchFamily="18"/>
              </a:rPr>
              <a:t>. В системе оценки достижения планируемых результатов освоения программы основного общего образования обучающимися с ОВЗ предусматривается создание специальных условий проведения текущего контроля успеваемости и промежуточной аттестации в соответствии с учетом здоровья обучающихся с ОВЗ, их особыми образовательными потребностями.</a:t>
            </a:r>
          </a:p>
        </p:txBody>
      </p:sp>
    </p:spTree>
    <p:extLst>
      <p:ext uri="{BB962C8B-B14F-4D97-AF65-F5344CB8AC3E}">
        <p14:creationId xmlns:p14="http://schemas.microsoft.com/office/powerpoint/2010/main" val="25749719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645807"/>
          </a:xfrm>
        </p:spPr>
        <p:txBody>
          <a:bodyPr/>
          <a:lstStyle/>
          <a:p>
            <a:pPr lvl="0" indent="360000" algn="just"/>
            <a:r>
              <a:rPr lang="ru-RU" sz="1500" dirty="0" smtClean="0">
                <a:latin typeface="Liberation Serif" pitchFamily="18"/>
              </a:rPr>
              <a:t>п. 32. </a:t>
            </a:r>
            <a:r>
              <a:rPr lang="ru-RU" sz="1500" dirty="0">
                <a:latin typeface="Liberation Serif" pitchFamily="18"/>
              </a:rPr>
              <a:t>Содержательный раздел программы основного общего образования, в том числе адаптированной, включает следующие программы, ориентированные на достижение предметных, </a:t>
            </a:r>
            <a:r>
              <a:rPr lang="ru-RU" sz="1500" dirty="0" err="1">
                <a:latin typeface="Liberation Serif" pitchFamily="18"/>
              </a:rPr>
              <a:t>метапредметных</a:t>
            </a:r>
            <a:r>
              <a:rPr lang="ru-RU" sz="1500" dirty="0">
                <a:latin typeface="Liberation Serif" pitchFamily="18"/>
              </a:rPr>
              <a:t> и личностных результатов:</a:t>
            </a:r>
          </a:p>
          <a:p>
            <a:pPr marL="285750" lvl="0" indent="-285750" algn="just">
              <a:buFont typeface="Wingdings" panose="05000000000000000000" pitchFamily="2" charset="2"/>
              <a:buChar char="Ø"/>
            </a:pPr>
            <a:r>
              <a:rPr lang="ru-RU" sz="1500" dirty="0">
                <a:latin typeface="Liberation Serif" pitchFamily="18"/>
              </a:rPr>
              <a:t>рабочие программы учебных предметов, учебных курсов (в том числе внеурочной деятельности), учебных модулей;</a:t>
            </a:r>
          </a:p>
          <a:p>
            <a:pPr marL="285750" lvl="0" indent="-285750" algn="just">
              <a:buFont typeface="Wingdings" panose="05000000000000000000" pitchFamily="2" charset="2"/>
              <a:buChar char="Ø"/>
            </a:pPr>
            <a:r>
              <a:rPr lang="ru-RU" sz="1500" dirty="0">
                <a:latin typeface="Liberation Serif" pitchFamily="18"/>
              </a:rPr>
              <a:t>программу формирования универсальных учебных действий у обучающихся;</a:t>
            </a:r>
          </a:p>
          <a:p>
            <a:pPr marL="285750" lvl="0" indent="-285750" algn="just">
              <a:buFont typeface="Wingdings" panose="05000000000000000000" pitchFamily="2" charset="2"/>
              <a:buChar char="Ø"/>
            </a:pPr>
            <a:r>
              <a:rPr lang="ru-RU" sz="1500" dirty="0">
                <a:latin typeface="Liberation Serif" pitchFamily="18"/>
              </a:rPr>
              <a:t>рабочую программу воспитания;</a:t>
            </a:r>
          </a:p>
          <a:p>
            <a:pPr marL="285750" lvl="0" indent="-285750" algn="just">
              <a:buFont typeface="Wingdings" panose="05000000000000000000" pitchFamily="2" charset="2"/>
              <a:buChar char="Ø"/>
            </a:pPr>
            <a:r>
              <a:rPr lang="ru-RU" sz="1500" dirty="0">
                <a:latin typeface="Liberation Serif" pitchFamily="18"/>
              </a:rPr>
              <a:t>программу коррекционной работы (разрабатывается при наличии в Организации обучающихся с ОВЗ).</a:t>
            </a:r>
          </a:p>
        </p:txBody>
      </p:sp>
    </p:spTree>
    <p:extLst>
      <p:ext uri="{BB962C8B-B14F-4D97-AF65-F5344CB8AC3E}">
        <p14:creationId xmlns:p14="http://schemas.microsoft.com/office/powerpoint/2010/main" val="1535023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935056"/>
          </a:xfrm>
        </p:spPr>
        <p:txBody>
          <a:bodyPr/>
          <a:lstStyle/>
          <a:p>
            <a:pPr lvl="0" indent="360000" algn="just"/>
            <a:r>
              <a:rPr lang="ru-RU" sz="1500" dirty="0" smtClean="0">
                <a:latin typeface="Liberation Serif" pitchFamily="18"/>
              </a:rPr>
              <a:t>п. </a:t>
            </a:r>
            <a:r>
              <a:rPr lang="ru-RU" sz="1500" dirty="0">
                <a:latin typeface="Liberation Serif" pitchFamily="18"/>
              </a:rPr>
              <a:t>32.4. Программа коррекционной работы должна быть направлена на коррекцию нарушений развития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и </a:t>
            </a:r>
            <a:r>
              <a:rPr lang="ru-RU" sz="1500" dirty="0">
                <a:latin typeface="Liberation Serif" pitchFamily="18"/>
              </a:rPr>
              <a:t>социальную адаптацию обучающихся, помощь в освоении ими программы основного общего образования,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в </a:t>
            </a:r>
            <a:r>
              <a:rPr lang="ru-RU" sz="1500" dirty="0">
                <a:latin typeface="Liberation Serif" pitchFamily="18"/>
              </a:rPr>
              <a:t>том числе </a:t>
            </a:r>
            <a:r>
              <a:rPr lang="ru-RU" sz="1500" dirty="0" smtClean="0">
                <a:latin typeface="Liberation Serif" pitchFamily="18"/>
              </a:rPr>
              <a:t>адаптированной.</a:t>
            </a:r>
          </a:p>
          <a:p>
            <a:pPr lvl="0" indent="360000" algn="just">
              <a:spcBef>
                <a:spcPts val="600"/>
              </a:spcBef>
            </a:pPr>
            <a:r>
              <a:rPr lang="ru-RU" sz="1500" dirty="0" smtClean="0">
                <a:latin typeface="Liberation Serif" pitchFamily="18"/>
              </a:rPr>
              <a:t>Программа </a:t>
            </a:r>
            <a:r>
              <a:rPr lang="ru-RU" sz="1500" dirty="0">
                <a:latin typeface="Liberation Serif" pitchFamily="18"/>
              </a:rPr>
              <a:t>коррекционной работы должна содержать:</a:t>
            </a:r>
          </a:p>
          <a:p>
            <a:pPr marL="285750" lvl="0" indent="-285750" algn="just">
              <a:buFont typeface="Wingdings" panose="05000000000000000000" pitchFamily="2" charset="2"/>
              <a:buChar char="Ø"/>
            </a:pPr>
            <a:r>
              <a:rPr lang="ru-RU" sz="1500" dirty="0">
                <a:latin typeface="Liberation Serif" pitchFamily="18"/>
              </a:rPr>
              <a:t>описание особых образовательных потребностей обучающихся с ОВЗ;</a:t>
            </a:r>
          </a:p>
          <a:p>
            <a:pPr marL="285750" lvl="0" indent="-285750" algn="just">
              <a:buFont typeface="Wingdings" panose="05000000000000000000" pitchFamily="2" charset="2"/>
              <a:buChar char="Ø"/>
            </a:pPr>
            <a:r>
              <a:rPr lang="ru-RU" sz="1500" dirty="0">
                <a:latin typeface="Liberation Serif" pitchFamily="18"/>
              </a:rPr>
              <a:t>план индивидуально ориентированных диагностических и коррекционных мероприятий, обеспечивающих удовлетворение индивидуальных образовательных потребностей обучающихся с ОВЗ и освоение ими программы основного общего образования, в том числе адаптированной;</a:t>
            </a:r>
          </a:p>
          <a:p>
            <a:pPr marL="285750" lvl="0" indent="-285750" algn="just">
              <a:buFont typeface="Wingdings" panose="05000000000000000000" pitchFamily="2" charset="2"/>
              <a:buChar char="Ø"/>
            </a:pPr>
            <a:r>
              <a:rPr lang="ru-RU" sz="1500" dirty="0">
                <a:latin typeface="Liberation Serif" pitchFamily="18"/>
              </a:rPr>
              <a:t>рабочие программы коррекционных учебных курсов;</a:t>
            </a:r>
          </a:p>
          <a:p>
            <a:pPr marL="285750" lvl="0" indent="-285750" algn="just">
              <a:buFont typeface="Wingdings" panose="05000000000000000000" pitchFamily="2" charset="2"/>
              <a:buChar char="Ø"/>
            </a:pPr>
            <a:r>
              <a:rPr lang="ru-RU" sz="1500" dirty="0">
                <a:latin typeface="Liberation Serif" pitchFamily="18"/>
              </a:rPr>
              <a:t>перечень дополнительных коррекционных учебных курсов и их рабочие программы (при наличии);</a:t>
            </a:r>
          </a:p>
          <a:p>
            <a:pPr marL="285750" lvl="0" indent="-285750" algn="just">
              <a:buFont typeface="Wingdings" panose="05000000000000000000" pitchFamily="2" charset="2"/>
              <a:buChar char="Ø"/>
            </a:pPr>
            <a:r>
              <a:rPr lang="ru-RU" sz="1500" dirty="0">
                <a:latin typeface="Liberation Serif" pitchFamily="18"/>
              </a:rPr>
              <a:t>планируемые результаты коррекционной работы и подходы к их оценке с целью корректировки индивидуального плана диагностических и коррекционных мероприятий</a:t>
            </a:r>
            <a:r>
              <a:rPr lang="ru-RU" sz="1500" dirty="0" smtClean="0">
                <a:latin typeface="Liberation Serif" pitchFamily="18"/>
              </a:rPr>
              <a:t>.</a:t>
            </a:r>
            <a:endParaRPr lang="ru-RU" sz="1500" dirty="0">
              <a:latin typeface="Liberation Serif" pitchFamily="18"/>
            </a:endParaRPr>
          </a:p>
        </p:txBody>
      </p:sp>
    </p:spTree>
    <p:extLst>
      <p:ext uri="{BB962C8B-B14F-4D97-AF65-F5344CB8AC3E}">
        <p14:creationId xmlns:p14="http://schemas.microsoft.com/office/powerpoint/2010/main" val="3423699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noGrp="1"/>
          </p:cNvSpPr>
          <p:nvPr>
            <p:ph type="title"/>
          </p:nvPr>
        </p:nvSpPr>
        <p:spPr>
          <a:xfrm>
            <a:off x="503998" y="86117"/>
            <a:ext cx="9071643" cy="1472095"/>
          </a:xfrm>
        </p:spPr>
        <p:txBody>
          <a:bodyPr/>
          <a:lstStyle/>
          <a:p>
            <a:pPr lvl="0"/>
            <a:r>
              <a:rPr lang="ru-RU" sz="1900" dirty="0" smtClean="0">
                <a:latin typeface="Liberation Serif" pitchFamily="18"/>
              </a:rPr>
              <a:t>Приказ </a:t>
            </a:r>
            <a:r>
              <a:rPr lang="ru-RU" sz="1900" dirty="0">
                <a:latin typeface="Liberation Serif" pitchFamily="18"/>
              </a:rPr>
              <a:t>Министерства просвещения Российской Федерации </a:t>
            </a:r>
            <a:r>
              <a:rPr lang="ru-RU" sz="1900" dirty="0" smtClean="0">
                <a:latin typeface="Liberation Serif" pitchFamily="18"/>
              </a:rPr>
              <a:t>от </a:t>
            </a:r>
            <a:r>
              <a:rPr lang="ru-RU" sz="1900" dirty="0">
                <a:latin typeface="Liberation Serif" pitchFamily="18"/>
              </a:rPr>
              <a:t>31.05.2021 № 287 </a:t>
            </a:r>
            <a:r>
              <a:rPr lang="ru-RU" sz="1900" dirty="0" smtClean="0">
                <a:latin typeface="Liberation Serif" pitchFamily="18"/>
              </a:rPr>
              <a:t/>
            </a:r>
            <a:br>
              <a:rPr lang="ru-RU" sz="1900" dirty="0" smtClean="0">
                <a:latin typeface="Liberation Serif" pitchFamily="18"/>
              </a:rPr>
            </a:br>
            <a:r>
              <a:rPr lang="ru-RU" sz="1900" dirty="0" smtClean="0">
                <a:latin typeface="Liberation Serif" pitchFamily="18"/>
              </a:rPr>
              <a:t>«</a:t>
            </a:r>
            <a:r>
              <a:rPr lang="ru-RU" sz="1900" dirty="0">
                <a:latin typeface="Liberation Serif" pitchFamily="18"/>
              </a:rPr>
              <a:t>Об утверждении федерального государственного образовательного стандарта основного общего образования</a:t>
            </a:r>
            <a:r>
              <a:rPr lang="ru-RU" sz="1900" dirty="0" smtClean="0">
                <a:latin typeface="Liberation Serif" pitchFamily="18"/>
              </a:rPr>
              <a:t>»</a:t>
            </a:r>
            <a:br>
              <a:rPr lang="ru-RU" sz="1900" dirty="0" smtClean="0">
                <a:latin typeface="Liberation Serif" pitchFamily="18"/>
              </a:rPr>
            </a:br>
            <a:r>
              <a:rPr lang="ru-RU" sz="1600" dirty="0">
                <a:latin typeface="Liberation Serif" pitchFamily="18"/>
              </a:rPr>
              <a:t>в части организации образования </a:t>
            </a:r>
            <a:r>
              <a:rPr lang="ru-RU" sz="1600" dirty="0" smtClean="0">
                <a:latin typeface="Liberation Serif" pitchFamily="18"/>
              </a:rPr>
              <a:t>детей-инвалидов </a:t>
            </a:r>
            <a:r>
              <a:rPr lang="ru-RU" sz="1600" dirty="0">
                <a:latin typeface="Liberation Serif" pitchFamily="18"/>
              </a:rPr>
              <a:t>и детей с ограниченными возможностями здоровья  </a:t>
            </a:r>
          </a:p>
        </p:txBody>
      </p:sp>
      <p:sp>
        <p:nvSpPr>
          <p:cNvPr id="3" name="Объект 2"/>
          <p:cNvSpPr txBox="1">
            <a:spLocks noGrp="1"/>
          </p:cNvSpPr>
          <p:nvPr>
            <p:ph idx="1"/>
          </p:nvPr>
        </p:nvSpPr>
        <p:spPr>
          <a:xfrm>
            <a:off x="503997" y="1735494"/>
            <a:ext cx="9071643" cy="3935056"/>
          </a:xfrm>
        </p:spPr>
        <p:txBody>
          <a:bodyPr/>
          <a:lstStyle/>
          <a:p>
            <a:pPr lvl="0" indent="360000" algn="just"/>
            <a:r>
              <a:rPr lang="ru-RU" sz="1500" dirty="0" smtClean="0">
                <a:latin typeface="Liberation Serif" pitchFamily="18"/>
              </a:rPr>
              <a:t>п. </a:t>
            </a:r>
            <a:r>
              <a:rPr lang="ru-RU" sz="1500" dirty="0">
                <a:latin typeface="Liberation Serif" pitchFamily="18"/>
              </a:rPr>
              <a:t>32.4. Программа коррекционной работы должна обеспечивать:</a:t>
            </a:r>
          </a:p>
          <a:p>
            <a:pPr marL="285750" lvl="0" indent="-285750" algn="just">
              <a:buFont typeface="Wingdings" panose="05000000000000000000" pitchFamily="2" charset="2"/>
              <a:buChar char="Ø"/>
            </a:pPr>
            <a:r>
              <a:rPr lang="ru-RU" sz="1500" dirty="0">
                <a:latin typeface="Liberation Serif" pitchFamily="18"/>
              </a:rPr>
              <a:t>выявление индивидуальных образовательных потребностей у обучающихся с ОВЗ, обусловленных особенностями их развития;</a:t>
            </a:r>
          </a:p>
          <a:p>
            <a:pPr marL="285750" lvl="0" indent="-285750" algn="just">
              <a:buFont typeface="Wingdings" panose="05000000000000000000" pitchFamily="2" charset="2"/>
              <a:buChar char="Ø"/>
            </a:pPr>
            <a:r>
              <a:rPr lang="ru-RU" sz="1500" dirty="0">
                <a:latin typeface="Liberation Serif" pitchFamily="18"/>
              </a:rPr>
              <a:t>осуществление индивидуально ориентированной психолого-медико-педагогической помощи обучающимся с ОВЗ с учетом особенностей их психофизического развития и индивидуальных возможностей </a:t>
            </a:r>
            <a:r>
              <a:rPr lang="ru-RU" sz="1500" dirty="0" smtClean="0">
                <a:latin typeface="Liberation Serif" pitchFamily="18"/>
              </a:rPr>
              <a:t/>
            </a:r>
            <a:br>
              <a:rPr lang="ru-RU" sz="1500" dirty="0" smtClean="0">
                <a:latin typeface="Liberation Serif" pitchFamily="18"/>
              </a:rPr>
            </a:br>
            <a:r>
              <a:rPr lang="ru-RU" sz="1500" dirty="0" smtClean="0">
                <a:latin typeface="Liberation Serif" pitchFamily="18"/>
              </a:rPr>
              <a:t>(</a:t>
            </a:r>
            <a:r>
              <a:rPr lang="ru-RU" sz="1500" dirty="0">
                <a:latin typeface="Liberation Serif" pitchFamily="18"/>
              </a:rPr>
              <a:t>в соответствии с рекомендациями психолого-медико-педагогической комиссии).</a:t>
            </a:r>
          </a:p>
          <a:p>
            <a:pPr lvl="0" indent="360000" algn="just"/>
            <a:endParaRPr lang="ru-RU" sz="1500" dirty="0">
              <a:latin typeface="Liberation Serif" pitchFamily="18"/>
            </a:endParaRPr>
          </a:p>
        </p:txBody>
      </p:sp>
    </p:spTree>
    <p:extLst>
      <p:ext uri="{BB962C8B-B14F-4D97-AF65-F5344CB8AC3E}">
        <p14:creationId xmlns:p14="http://schemas.microsoft.com/office/powerpoint/2010/main" val="974689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1188</Words>
  <Application>Microsoft Office PowerPoint</Application>
  <PresentationFormat>Произвольный</PresentationFormat>
  <Paragraphs>127</Paragraphs>
  <Slides>16</Slides>
  <Notes>0</Notes>
  <HiddenSlides>0</HiddenSlides>
  <MMClips>0</MMClips>
  <ScaleCrop>false</ScaleCrop>
  <HeadingPairs>
    <vt:vector size="6" baseType="variant">
      <vt:variant>
        <vt:lpstr>Использованные шрифты</vt:lpstr>
      </vt:variant>
      <vt:variant>
        <vt:i4>13</vt:i4>
      </vt:variant>
      <vt:variant>
        <vt:lpstr>Тема</vt:lpstr>
      </vt:variant>
      <vt:variant>
        <vt:i4>1</vt:i4>
      </vt:variant>
      <vt:variant>
        <vt:lpstr>Заголовки слайдов</vt:lpstr>
      </vt:variant>
      <vt:variant>
        <vt:i4>16</vt:i4>
      </vt:variant>
    </vt:vector>
  </HeadingPairs>
  <TitlesOfParts>
    <vt:vector size="30" baseType="lpstr">
      <vt:lpstr>Microsoft YaHei</vt:lpstr>
      <vt:lpstr>Arial</vt:lpstr>
      <vt:lpstr>Arial </vt:lpstr>
      <vt:lpstr>Arrial</vt:lpstr>
      <vt:lpstr>Calibri</vt:lpstr>
      <vt:lpstr>Calibri Light</vt:lpstr>
      <vt:lpstr>Liberation Sans</vt:lpstr>
      <vt:lpstr>Liberation Serif</vt:lpstr>
      <vt:lpstr>Mangal</vt:lpstr>
      <vt:lpstr>Segoe UI</vt:lpstr>
      <vt:lpstr>Tahoma</vt:lpstr>
      <vt:lpstr>Verdana</vt:lpstr>
      <vt:lpstr>Wingdings</vt:lpstr>
      <vt:lpstr>Default</vt:lpstr>
      <vt:lpstr>Презентация PowerPoint</vt:lpstr>
      <vt:lpstr>Интернет-ресурсы</vt:lpstr>
      <vt:lpstr>Региональные ресурсные центры на территории Свердловской области</vt:lpstr>
      <vt:lpstr>Региональные ресурсные центры на территории Свердловской области</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Приказ Министерства просвещения Российской Федерации от 31.05.2021 № 287  «Об утверждении федерального государственного образовательного стандарта основного общего образования» в части организации образования детей-инвалидов и детей с ограниченными возможностями здоровья  </vt:lpstr>
      <vt:lpstr>Письмо Министерства просвещения Российской Федерации от 27.08.2021 № АБ-1362/07  «Об организации основного общего образования обучающихся с ОВЗ в 2021/22 уч. году» </vt:lpstr>
      <vt:lpstr>Письмо Министерства образования и молодежной политики Свердловской области  от 30.08.2021 № 02-01-81/9702  «Об организации основного общего образования обучающихся с ОВЗ в 2021/22 уч. году»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Кошутина Надежда Андреевна</dc:creator>
  <cp:lastModifiedBy>Кошутина Надежда Андреевна</cp:lastModifiedBy>
  <cp:revision>35</cp:revision>
  <cp:lastPrinted>2021-10-01T03:45:06Z</cp:lastPrinted>
  <dcterms:created xsi:type="dcterms:W3CDTF">2017-10-20T23:41:18Z</dcterms:created>
  <dcterms:modified xsi:type="dcterms:W3CDTF">2021-10-01T03:46:35Z</dcterms:modified>
</cp:coreProperties>
</file>